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ACTIVIDAD: </a:t>
            </a:r>
            <a:br>
              <a:rPr lang="es-CL" dirty="0" smtClean="0"/>
            </a:br>
            <a:r>
              <a:rPr lang="es-CL" dirty="0" err="1" smtClean="0"/>
              <a:t>Foda</a:t>
            </a:r>
            <a:r>
              <a:rPr lang="es-CL" dirty="0" smtClean="0"/>
              <a:t> Personal v/s </a:t>
            </a:r>
            <a:r>
              <a:rPr lang="es-CL" dirty="0" err="1" smtClean="0"/>
              <a:t>Foda</a:t>
            </a:r>
            <a:r>
              <a:rPr lang="es-CL" dirty="0" smtClean="0"/>
              <a:t> laboral</a:t>
            </a:r>
            <a:endParaRPr lang="es-CL" dirty="0"/>
          </a:p>
        </p:txBody>
      </p:sp>
      <p:grpSp>
        <p:nvGrpSpPr>
          <p:cNvPr id="4" name="Group 104"/>
          <p:cNvGrpSpPr>
            <a:grpSpLocks/>
          </p:cNvGrpSpPr>
          <p:nvPr/>
        </p:nvGrpSpPr>
        <p:grpSpPr bwMode="auto">
          <a:xfrm>
            <a:off x="1691680" y="2924944"/>
            <a:ext cx="1133475" cy="1120775"/>
            <a:chOff x="4570" y="0"/>
            <a:chExt cx="1190" cy="1142"/>
          </a:xfrm>
        </p:grpSpPr>
        <p:sp>
          <p:nvSpPr>
            <p:cNvPr id="5" name="AutoShape 105"/>
            <p:cNvSpPr>
              <a:spLocks noChangeAspect="1" noChangeArrowheads="1" noTextEdit="1"/>
            </p:cNvSpPr>
            <p:nvPr/>
          </p:nvSpPr>
          <p:spPr bwMode="auto">
            <a:xfrm>
              <a:off x="4570" y="0"/>
              <a:ext cx="1190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106"/>
            <p:cNvSpPr>
              <a:spLocks/>
            </p:cNvSpPr>
            <p:nvPr/>
          </p:nvSpPr>
          <p:spPr bwMode="auto">
            <a:xfrm>
              <a:off x="5001" y="513"/>
              <a:ext cx="163" cy="142"/>
            </a:xfrm>
            <a:custGeom>
              <a:avLst/>
              <a:gdLst>
                <a:gd name="T0" fmla="*/ 163 w 163"/>
                <a:gd name="T1" fmla="*/ 38 h 142"/>
                <a:gd name="T2" fmla="*/ 160 w 163"/>
                <a:gd name="T3" fmla="*/ 24 h 142"/>
                <a:gd name="T4" fmla="*/ 153 w 163"/>
                <a:gd name="T5" fmla="*/ 25 h 142"/>
                <a:gd name="T6" fmla="*/ 143 w 163"/>
                <a:gd name="T7" fmla="*/ 37 h 142"/>
                <a:gd name="T8" fmla="*/ 137 w 163"/>
                <a:gd name="T9" fmla="*/ 42 h 142"/>
                <a:gd name="T10" fmla="*/ 137 w 163"/>
                <a:gd name="T11" fmla="*/ 42 h 142"/>
                <a:gd name="T12" fmla="*/ 132 w 163"/>
                <a:gd name="T13" fmla="*/ 32 h 142"/>
                <a:gd name="T14" fmla="*/ 119 w 163"/>
                <a:gd name="T15" fmla="*/ 18 h 142"/>
                <a:gd name="T16" fmla="*/ 101 w 163"/>
                <a:gd name="T17" fmla="*/ 7 h 142"/>
                <a:gd name="T18" fmla="*/ 82 w 163"/>
                <a:gd name="T19" fmla="*/ 1 h 142"/>
                <a:gd name="T20" fmla="*/ 57 w 163"/>
                <a:gd name="T21" fmla="*/ 1 h 142"/>
                <a:gd name="T22" fmla="*/ 32 w 163"/>
                <a:gd name="T23" fmla="*/ 12 h 142"/>
                <a:gd name="T24" fmla="*/ 12 w 163"/>
                <a:gd name="T25" fmla="*/ 32 h 142"/>
                <a:gd name="T26" fmla="*/ 1 w 163"/>
                <a:gd name="T27" fmla="*/ 57 h 142"/>
                <a:gd name="T28" fmla="*/ 0 w 163"/>
                <a:gd name="T29" fmla="*/ 76 h 142"/>
                <a:gd name="T30" fmla="*/ 1 w 163"/>
                <a:gd name="T31" fmla="*/ 85 h 142"/>
                <a:gd name="T32" fmla="*/ 5 w 163"/>
                <a:gd name="T33" fmla="*/ 86 h 142"/>
                <a:gd name="T34" fmla="*/ 12 w 163"/>
                <a:gd name="T35" fmla="*/ 82 h 142"/>
                <a:gd name="T36" fmla="*/ 23 w 163"/>
                <a:gd name="T37" fmla="*/ 82 h 142"/>
                <a:gd name="T38" fmla="*/ 31 w 163"/>
                <a:gd name="T39" fmla="*/ 91 h 142"/>
                <a:gd name="T40" fmla="*/ 31 w 163"/>
                <a:gd name="T41" fmla="*/ 104 h 142"/>
                <a:gd name="T42" fmla="*/ 23 w 163"/>
                <a:gd name="T43" fmla="*/ 112 h 142"/>
                <a:gd name="T44" fmla="*/ 15 w 163"/>
                <a:gd name="T45" fmla="*/ 113 h 142"/>
                <a:gd name="T46" fmla="*/ 14 w 163"/>
                <a:gd name="T47" fmla="*/ 113 h 142"/>
                <a:gd name="T48" fmla="*/ 19 w 163"/>
                <a:gd name="T49" fmla="*/ 119 h 142"/>
                <a:gd name="T50" fmla="*/ 32 w 163"/>
                <a:gd name="T51" fmla="*/ 130 h 142"/>
                <a:gd name="T52" fmla="*/ 46 w 163"/>
                <a:gd name="T53" fmla="*/ 137 h 142"/>
                <a:gd name="T54" fmla="*/ 63 w 163"/>
                <a:gd name="T55" fmla="*/ 142 h 142"/>
                <a:gd name="T56" fmla="*/ 82 w 163"/>
                <a:gd name="T57" fmla="*/ 141 h 142"/>
                <a:gd name="T58" fmla="*/ 101 w 163"/>
                <a:gd name="T59" fmla="*/ 135 h 142"/>
                <a:gd name="T60" fmla="*/ 119 w 163"/>
                <a:gd name="T61" fmla="*/ 124 h 142"/>
                <a:gd name="T62" fmla="*/ 132 w 163"/>
                <a:gd name="T63" fmla="*/ 110 h 142"/>
                <a:gd name="T64" fmla="*/ 137 w 163"/>
                <a:gd name="T65" fmla="*/ 100 h 142"/>
                <a:gd name="T66" fmla="*/ 137 w 163"/>
                <a:gd name="T67" fmla="*/ 100 h 142"/>
                <a:gd name="T68" fmla="*/ 143 w 163"/>
                <a:gd name="T69" fmla="*/ 105 h 142"/>
                <a:gd name="T70" fmla="*/ 153 w 163"/>
                <a:gd name="T71" fmla="*/ 118 h 142"/>
                <a:gd name="T72" fmla="*/ 160 w 163"/>
                <a:gd name="T73" fmla="*/ 118 h 142"/>
                <a:gd name="T74" fmla="*/ 163 w 163"/>
                <a:gd name="T75" fmla="*/ 104 h 142"/>
                <a:gd name="T76" fmla="*/ 163 w 163"/>
                <a:gd name="T77" fmla="*/ 90 h 142"/>
                <a:gd name="T78" fmla="*/ 160 w 163"/>
                <a:gd name="T79" fmla="*/ 78 h 142"/>
                <a:gd name="T80" fmla="*/ 160 w 163"/>
                <a:gd name="T81" fmla="*/ 66 h 142"/>
                <a:gd name="T82" fmla="*/ 163 w 163"/>
                <a:gd name="T83" fmla="*/ 53 h 1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3"/>
                <a:gd name="T127" fmla="*/ 0 h 142"/>
                <a:gd name="T128" fmla="*/ 163 w 163"/>
                <a:gd name="T129" fmla="*/ 142 h 1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3" h="142">
                  <a:moveTo>
                    <a:pt x="163" y="47"/>
                  </a:moveTo>
                  <a:lnTo>
                    <a:pt x="163" y="38"/>
                  </a:lnTo>
                  <a:lnTo>
                    <a:pt x="162" y="31"/>
                  </a:lnTo>
                  <a:lnTo>
                    <a:pt x="160" y="24"/>
                  </a:lnTo>
                  <a:lnTo>
                    <a:pt x="156" y="18"/>
                  </a:lnTo>
                  <a:lnTo>
                    <a:pt x="153" y="25"/>
                  </a:lnTo>
                  <a:lnTo>
                    <a:pt x="148" y="31"/>
                  </a:lnTo>
                  <a:lnTo>
                    <a:pt x="143" y="37"/>
                  </a:lnTo>
                  <a:lnTo>
                    <a:pt x="137" y="42"/>
                  </a:lnTo>
                  <a:lnTo>
                    <a:pt x="132" y="32"/>
                  </a:lnTo>
                  <a:lnTo>
                    <a:pt x="126" y="25"/>
                  </a:lnTo>
                  <a:lnTo>
                    <a:pt x="119" y="18"/>
                  </a:lnTo>
                  <a:lnTo>
                    <a:pt x="111" y="12"/>
                  </a:lnTo>
                  <a:lnTo>
                    <a:pt x="101" y="7"/>
                  </a:lnTo>
                  <a:lnTo>
                    <a:pt x="92" y="4"/>
                  </a:lnTo>
                  <a:lnTo>
                    <a:pt x="82" y="1"/>
                  </a:lnTo>
                  <a:lnTo>
                    <a:pt x="71" y="0"/>
                  </a:lnTo>
                  <a:lnTo>
                    <a:pt x="57" y="1"/>
                  </a:lnTo>
                  <a:lnTo>
                    <a:pt x="44" y="6"/>
                  </a:lnTo>
                  <a:lnTo>
                    <a:pt x="32" y="12"/>
                  </a:lnTo>
                  <a:lnTo>
                    <a:pt x="21" y="22"/>
                  </a:lnTo>
                  <a:lnTo>
                    <a:pt x="12" y="32"/>
                  </a:lnTo>
                  <a:lnTo>
                    <a:pt x="6" y="44"/>
                  </a:lnTo>
                  <a:lnTo>
                    <a:pt x="1" y="57"/>
                  </a:lnTo>
                  <a:lnTo>
                    <a:pt x="0" y="72"/>
                  </a:lnTo>
                  <a:lnTo>
                    <a:pt x="0" y="76"/>
                  </a:lnTo>
                  <a:lnTo>
                    <a:pt x="1" y="80"/>
                  </a:lnTo>
                  <a:lnTo>
                    <a:pt x="1" y="85"/>
                  </a:lnTo>
                  <a:lnTo>
                    <a:pt x="2" y="90"/>
                  </a:lnTo>
                  <a:lnTo>
                    <a:pt x="5" y="86"/>
                  </a:lnTo>
                  <a:lnTo>
                    <a:pt x="8" y="84"/>
                  </a:lnTo>
                  <a:lnTo>
                    <a:pt x="12" y="82"/>
                  </a:lnTo>
                  <a:lnTo>
                    <a:pt x="15" y="81"/>
                  </a:lnTo>
                  <a:lnTo>
                    <a:pt x="23" y="82"/>
                  </a:lnTo>
                  <a:lnTo>
                    <a:pt x="27" y="86"/>
                  </a:lnTo>
                  <a:lnTo>
                    <a:pt x="31" y="91"/>
                  </a:lnTo>
                  <a:lnTo>
                    <a:pt x="32" y="98"/>
                  </a:lnTo>
                  <a:lnTo>
                    <a:pt x="31" y="104"/>
                  </a:lnTo>
                  <a:lnTo>
                    <a:pt x="27" y="109"/>
                  </a:lnTo>
                  <a:lnTo>
                    <a:pt x="23" y="112"/>
                  </a:lnTo>
                  <a:lnTo>
                    <a:pt x="15" y="113"/>
                  </a:lnTo>
                  <a:lnTo>
                    <a:pt x="14" y="113"/>
                  </a:lnTo>
                  <a:lnTo>
                    <a:pt x="19" y="119"/>
                  </a:lnTo>
                  <a:lnTo>
                    <a:pt x="25" y="125"/>
                  </a:lnTo>
                  <a:lnTo>
                    <a:pt x="32" y="130"/>
                  </a:lnTo>
                  <a:lnTo>
                    <a:pt x="39" y="135"/>
                  </a:lnTo>
                  <a:lnTo>
                    <a:pt x="46" y="137"/>
                  </a:lnTo>
                  <a:lnTo>
                    <a:pt x="55" y="140"/>
                  </a:lnTo>
                  <a:lnTo>
                    <a:pt x="63" y="142"/>
                  </a:lnTo>
                  <a:lnTo>
                    <a:pt x="71" y="142"/>
                  </a:lnTo>
                  <a:lnTo>
                    <a:pt x="82" y="141"/>
                  </a:lnTo>
                  <a:lnTo>
                    <a:pt x="92" y="139"/>
                  </a:lnTo>
                  <a:lnTo>
                    <a:pt x="101" y="135"/>
                  </a:lnTo>
                  <a:lnTo>
                    <a:pt x="111" y="130"/>
                  </a:lnTo>
                  <a:lnTo>
                    <a:pt x="119" y="124"/>
                  </a:lnTo>
                  <a:lnTo>
                    <a:pt x="126" y="117"/>
                  </a:lnTo>
                  <a:lnTo>
                    <a:pt x="132" y="110"/>
                  </a:lnTo>
                  <a:lnTo>
                    <a:pt x="137" y="100"/>
                  </a:lnTo>
                  <a:lnTo>
                    <a:pt x="143" y="105"/>
                  </a:lnTo>
                  <a:lnTo>
                    <a:pt x="148" y="111"/>
                  </a:lnTo>
                  <a:lnTo>
                    <a:pt x="153" y="118"/>
                  </a:lnTo>
                  <a:lnTo>
                    <a:pt x="156" y="125"/>
                  </a:lnTo>
                  <a:lnTo>
                    <a:pt x="160" y="118"/>
                  </a:lnTo>
                  <a:lnTo>
                    <a:pt x="162" y="111"/>
                  </a:lnTo>
                  <a:lnTo>
                    <a:pt x="163" y="104"/>
                  </a:lnTo>
                  <a:lnTo>
                    <a:pt x="163" y="96"/>
                  </a:lnTo>
                  <a:lnTo>
                    <a:pt x="163" y="90"/>
                  </a:lnTo>
                  <a:lnTo>
                    <a:pt x="162" y="84"/>
                  </a:lnTo>
                  <a:lnTo>
                    <a:pt x="160" y="78"/>
                  </a:lnTo>
                  <a:lnTo>
                    <a:pt x="159" y="72"/>
                  </a:lnTo>
                  <a:lnTo>
                    <a:pt x="160" y="66"/>
                  </a:lnTo>
                  <a:lnTo>
                    <a:pt x="162" y="59"/>
                  </a:lnTo>
                  <a:lnTo>
                    <a:pt x="163" y="53"/>
                  </a:lnTo>
                  <a:lnTo>
                    <a:pt x="16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107"/>
            <p:cNvSpPr>
              <a:spLocks/>
            </p:cNvSpPr>
            <p:nvPr/>
          </p:nvSpPr>
          <p:spPr bwMode="auto">
            <a:xfrm>
              <a:off x="4748" y="20"/>
              <a:ext cx="1012" cy="1095"/>
            </a:xfrm>
            <a:custGeom>
              <a:avLst/>
              <a:gdLst>
                <a:gd name="T0" fmla="*/ 866 w 1012"/>
                <a:gd name="T1" fmla="*/ 500 h 1095"/>
                <a:gd name="T2" fmla="*/ 737 w 1012"/>
                <a:gd name="T3" fmla="*/ 352 h 1095"/>
                <a:gd name="T4" fmla="*/ 482 w 1012"/>
                <a:gd name="T5" fmla="*/ 143 h 1095"/>
                <a:gd name="T6" fmla="*/ 124 w 1012"/>
                <a:gd name="T7" fmla="*/ 0 h 1095"/>
                <a:gd name="T8" fmla="*/ 65 w 1012"/>
                <a:gd name="T9" fmla="*/ 47 h 1095"/>
                <a:gd name="T10" fmla="*/ 125 w 1012"/>
                <a:gd name="T11" fmla="*/ 21 h 1095"/>
                <a:gd name="T12" fmla="*/ 119 w 1012"/>
                <a:gd name="T13" fmla="*/ 92 h 1095"/>
                <a:gd name="T14" fmla="*/ 179 w 1012"/>
                <a:gd name="T15" fmla="*/ 66 h 1095"/>
                <a:gd name="T16" fmla="*/ 173 w 1012"/>
                <a:gd name="T17" fmla="*/ 139 h 1095"/>
                <a:gd name="T18" fmla="*/ 233 w 1012"/>
                <a:gd name="T19" fmla="*/ 112 h 1095"/>
                <a:gd name="T20" fmla="*/ 221 w 1012"/>
                <a:gd name="T21" fmla="*/ 180 h 1095"/>
                <a:gd name="T22" fmla="*/ 240 w 1012"/>
                <a:gd name="T23" fmla="*/ 183 h 1095"/>
                <a:gd name="T24" fmla="*/ 292 w 1012"/>
                <a:gd name="T25" fmla="*/ 170 h 1095"/>
                <a:gd name="T26" fmla="*/ 293 w 1012"/>
                <a:gd name="T27" fmla="*/ 229 h 1095"/>
                <a:gd name="T28" fmla="*/ 346 w 1012"/>
                <a:gd name="T29" fmla="*/ 215 h 1095"/>
                <a:gd name="T30" fmla="*/ 347 w 1012"/>
                <a:gd name="T31" fmla="*/ 275 h 1095"/>
                <a:gd name="T32" fmla="*/ 400 w 1012"/>
                <a:gd name="T33" fmla="*/ 262 h 1095"/>
                <a:gd name="T34" fmla="*/ 401 w 1012"/>
                <a:gd name="T35" fmla="*/ 321 h 1095"/>
                <a:gd name="T36" fmla="*/ 453 w 1012"/>
                <a:gd name="T37" fmla="*/ 307 h 1095"/>
                <a:gd name="T38" fmla="*/ 455 w 1012"/>
                <a:gd name="T39" fmla="*/ 367 h 1095"/>
                <a:gd name="T40" fmla="*/ 506 w 1012"/>
                <a:gd name="T41" fmla="*/ 354 h 1095"/>
                <a:gd name="T42" fmla="*/ 507 w 1012"/>
                <a:gd name="T43" fmla="*/ 413 h 1095"/>
                <a:gd name="T44" fmla="*/ 560 w 1012"/>
                <a:gd name="T45" fmla="*/ 399 h 1095"/>
                <a:gd name="T46" fmla="*/ 542 w 1012"/>
                <a:gd name="T47" fmla="*/ 456 h 1095"/>
                <a:gd name="T48" fmla="*/ 573 w 1012"/>
                <a:gd name="T49" fmla="*/ 447 h 1095"/>
                <a:gd name="T50" fmla="*/ 611 w 1012"/>
                <a:gd name="T51" fmla="*/ 457 h 1095"/>
                <a:gd name="T52" fmla="*/ 626 w 1012"/>
                <a:gd name="T53" fmla="*/ 493 h 1095"/>
                <a:gd name="T54" fmla="*/ 665 w 1012"/>
                <a:gd name="T55" fmla="*/ 504 h 1095"/>
                <a:gd name="T56" fmla="*/ 680 w 1012"/>
                <a:gd name="T57" fmla="*/ 538 h 1095"/>
                <a:gd name="T58" fmla="*/ 718 w 1012"/>
                <a:gd name="T59" fmla="*/ 549 h 1095"/>
                <a:gd name="T60" fmla="*/ 698 w 1012"/>
                <a:gd name="T61" fmla="*/ 574 h 1095"/>
                <a:gd name="T62" fmla="*/ 697 w 1012"/>
                <a:gd name="T63" fmla="*/ 581 h 1095"/>
                <a:gd name="T64" fmla="*/ 699 w 1012"/>
                <a:gd name="T65" fmla="*/ 590 h 1095"/>
                <a:gd name="T66" fmla="*/ 696 w 1012"/>
                <a:gd name="T67" fmla="*/ 638 h 1095"/>
                <a:gd name="T68" fmla="*/ 642 w 1012"/>
                <a:gd name="T69" fmla="*/ 610 h 1095"/>
                <a:gd name="T70" fmla="*/ 638 w 1012"/>
                <a:gd name="T71" fmla="*/ 678 h 1095"/>
                <a:gd name="T72" fmla="*/ 584 w 1012"/>
                <a:gd name="T73" fmla="*/ 651 h 1095"/>
                <a:gd name="T74" fmla="*/ 580 w 1012"/>
                <a:gd name="T75" fmla="*/ 716 h 1095"/>
                <a:gd name="T76" fmla="*/ 530 w 1012"/>
                <a:gd name="T77" fmla="*/ 685 h 1095"/>
                <a:gd name="T78" fmla="*/ 523 w 1012"/>
                <a:gd name="T79" fmla="*/ 702 h 1095"/>
                <a:gd name="T80" fmla="*/ 510 w 1012"/>
                <a:gd name="T81" fmla="*/ 750 h 1095"/>
                <a:gd name="T82" fmla="*/ 465 w 1012"/>
                <a:gd name="T83" fmla="*/ 743 h 1095"/>
                <a:gd name="T84" fmla="*/ 453 w 1012"/>
                <a:gd name="T85" fmla="*/ 789 h 1095"/>
                <a:gd name="T86" fmla="*/ 408 w 1012"/>
                <a:gd name="T87" fmla="*/ 783 h 1095"/>
                <a:gd name="T88" fmla="*/ 395 w 1012"/>
                <a:gd name="T89" fmla="*/ 830 h 1095"/>
                <a:gd name="T90" fmla="*/ 350 w 1012"/>
                <a:gd name="T91" fmla="*/ 822 h 1095"/>
                <a:gd name="T92" fmla="*/ 336 w 1012"/>
                <a:gd name="T93" fmla="*/ 869 h 1095"/>
                <a:gd name="T94" fmla="*/ 291 w 1012"/>
                <a:gd name="T95" fmla="*/ 863 h 1095"/>
                <a:gd name="T96" fmla="*/ 278 w 1012"/>
                <a:gd name="T97" fmla="*/ 910 h 1095"/>
                <a:gd name="T98" fmla="*/ 233 w 1012"/>
                <a:gd name="T99" fmla="*/ 902 h 1095"/>
                <a:gd name="T100" fmla="*/ 219 w 1012"/>
                <a:gd name="T101" fmla="*/ 949 h 1095"/>
                <a:gd name="T102" fmla="*/ 181 w 1012"/>
                <a:gd name="T103" fmla="*/ 925 h 1095"/>
                <a:gd name="T104" fmla="*/ 191 w 1012"/>
                <a:gd name="T105" fmla="*/ 970 h 1095"/>
                <a:gd name="T106" fmla="*/ 153 w 1012"/>
                <a:gd name="T107" fmla="*/ 978 h 1095"/>
                <a:gd name="T108" fmla="*/ 134 w 1012"/>
                <a:gd name="T109" fmla="*/ 1011 h 1095"/>
                <a:gd name="T110" fmla="*/ 94 w 1012"/>
                <a:gd name="T111" fmla="*/ 1018 h 1095"/>
                <a:gd name="T112" fmla="*/ 75 w 1012"/>
                <a:gd name="T113" fmla="*/ 1052 h 1095"/>
                <a:gd name="T114" fmla="*/ 37 w 1012"/>
                <a:gd name="T115" fmla="*/ 1058 h 1095"/>
                <a:gd name="T116" fmla="*/ 14 w 1012"/>
                <a:gd name="T117" fmla="*/ 1085 h 1095"/>
                <a:gd name="T118" fmla="*/ 272 w 1012"/>
                <a:gd name="T119" fmla="*/ 1059 h 1095"/>
                <a:gd name="T120" fmla="*/ 647 w 1012"/>
                <a:gd name="T121" fmla="*/ 859 h 1095"/>
                <a:gd name="T122" fmla="*/ 804 w 1012"/>
                <a:gd name="T123" fmla="*/ 728 h 1095"/>
                <a:gd name="T124" fmla="*/ 967 w 1012"/>
                <a:gd name="T125" fmla="*/ 673 h 10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12"/>
                <a:gd name="T190" fmla="*/ 0 h 1095"/>
                <a:gd name="T191" fmla="*/ 1012 w 1012"/>
                <a:gd name="T192" fmla="*/ 1095 h 10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12" h="1095">
                  <a:moveTo>
                    <a:pt x="926" y="591"/>
                  </a:moveTo>
                  <a:lnTo>
                    <a:pt x="944" y="565"/>
                  </a:lnTo>
                  <a:lnTo>
                    <a:pt x="961" y="538"/>
                  </a:lnTo>
                  <a:lnTo>
                    <a:pt x="975" y="513"/>
                  </a:lnTo>
                  <a:lnTo>
                    <a:pt x="987" y="490"/>
                  </a:lnTo>
                  <a:lnTo>
                    <a:pt x="996" y="466"/>
                  </a:lnTo>
                  <a:lnTo>
                    <a:pt x="1005" y="443"/>
                  </a:lnTo>
                  <a:lnTo>
                    <a:pt x="1010" y="420"/>
                  </a:lnTo>
                  <a:lnTo>
                    <a:pt x="1012" y="400"/>
                  </a:lnTo>
                  <a:lnTo>
                    <a:pt x="866" y="500"/>
                  </a:lnTo>
                  <a:lnTo>
                    <a:pt x="856" y="486"/>
                  </a:lnTo>
                  <a:lnTo>
                    <a:pt x="844" y="470"/>
                  </a:lnTo>
                  <a:lnTo>
                    <a:pt x="832" y="456"/>
                  </a:lnTo>
                  <a:lnTo>
                    <a:pt x="820" y="442"/>
                  </a:lnTo>
                  <a:lnTo>
                    <a:pt x="807" y="426"/>
                  </a:lnTo>
                  <a:lnTo>
                    <a:pt x="794" y="412"/>
                  </a:lnTo>
                  <a:lnTo>
                    <a:pt x="780" y="398"/>
                  </a:lnTo>
                  <a:lnTo>
                    <a:pt x="766" y="382"/>
                  </a:lnTo>
                  <a:lnTo>
                    <a:pt x="753" y="368"/>
                  </a:lnTo>
                  <a:lnTo>
                    <a:pt x="737" y="352"/>
                  </a:lnTo>
                  <a:lnTo>
                    <a:pt x="723" y="338"/>
                  </a:lnTo>
                  <a:lnTo>
                    <a:pt x="708" y="324"/>
                  </a:lnTo>
                  <a:lnTo>
                    <a:pt x="692" y="308"/>
                  </a:lnTo>
                  <a:lnTo>
                    <a:pt x="677" y="294"/>
                  </a:lnTo>
                  <a:lnTo>
                    <a:pt x="661" y="280"/>
                  </a:lnTo>
                  <a:lnTo>
                    <a:pt x="644" y="265"/>
                  </a:lnTo>
                  <a:lnTo>
                    <a:pt x="604" y="232"/>
                  </a:lnTo>
                  <a:lnTo>
                    <a:pt x="563" y="201"/>
                  </a:lnTo>
                  <a:lnTo>
                    <a:pt x="523" y="171"/>
                  </a:lnTo>
                  <a:lnTo>
                    <a:pt x="482" y="143"/>
                  </a:lnTo>
                  <a:lnTo>
                    <a:pt x="441" y="118"/>
                  </a:lnTo>
                  <a:lnTo>
                    <a:pt x="402" y="96"/>
                  </a:lnTo>
                  <a:lnTo>
                    <a:pt x="363" y="75"/>
                  </a:lnTo>
                  <a:lnTo>
                    <a:pt x="324" y="56"/>
                  </a:lnTo>
                  <a:lnTo>
                    <a:pt x="287" y="41"/>
                  </a:lnTo>
                  <a:lnTo>
                    <a:pt x="252" y="28"/>
                  </a:lnTo>
                  <a:lnTo>
                    <a:pt x="217" y="17"/>
                  </a:lnTo>
                  <a:lnTo>
                    <a:pt x="184" y="9"/>
                  </a:lnTo>
                  <a:lnTo>
                    <a:pt x="153" y="4"/>
                  </a:lnTo>
                  <a:lnTo>
                    <a:pt x="124" y="0"/>
                  </a:lnTo>
                  <a:lnTo>
                    <a:pt x="97" y="0"/>
                  </a:lnTo>
                  <a:lnTo>
                    <a:pt x="71" y="4"/>
                  </a:lnTo>
                  <a:lnTo>
                    <a:pt x="57" y="18"/>
                  </a:lnTo>
                  <a:lnTo>
                    <a:pt x="54" y="24"/>
                  </a:lnTo>
                  <a:lnTo>
                    <a:pt x="54" y="30"/>
                  </a:lnTo>
                  <a:lnTo>
                    <a:pt x="55" y="37"/>
                  </a:lnTo>
                  <a:lnTo>
                    <a:pt x="60" y="43"/>
                  </a:lnTo>
                  <a:lnTo>
                    <a:pt x="65" y="47"/>
                  </a:lnTo>
                  <a:lnTo>
                    <a:pt x="73" y="47"/>
                  </a:lnTo>
                  <a:lnTo>
                    <a:pt x="79" y="46"/>
                  </a:lnTo>
                  <a:lnTo>
                    <a:pt x="85" y="41"/>
                  </a:lnTo>
                  <a:lnTo>
                    <a:pt x="91" y="34"/>
                  </a:lnTo>
                  <a:lnTo>
                    <a:pt x="100" y="23"/>
                  </a:lnTo>
                  <a:lnTo>
                    <a:pt x="106" y="18"/>
                  </a:lnTo>
                  <a:lnTo>
                    <a:pt x="112" y="16"/>
                  </a:lnTo>
                  <a:lnTo>
                    <a:pt x="119" y="17"/>
                  </a:lnTo>
                  <a:lnTo>
                    <a:pt x="125" y="21"/>
                  </a:lnTo>
                  <a:lnTo>
                    <a:pt x="130" y="25"/>
                  </a:lnTo>
                  <a:lnTo>
                    <a:pt x="131" y="33"/>
                  </a:lnTo>
                  <a:lnTo>
                    <a:pt x="131" y="38"/>
                  </a:lnTo>
                  <a:lnTo>
                    <a:pt x="128" y="44"/>
                  </a:lnTo>
                  <a:lnTo>
                    <a:pt x="111" y="64"/>
                  </a:lnTo>
                  <a:lnTo>
                    <a:pt x="107" y="69"/>
                  </a:lnTo>
                  <a:lnTo>
                    <a:pt x="107" y="77"/>
                  </a:lnTo>
                  <a:lnTo>
                    <a:pt x="108" y="83"/>
                  </a:lnTo>
                  <a:lnTo>
                    <a:pt x="113" y="89"/>
                  </a:lnTo>
                  <a:lnTo>
                    <a:pt x="119" y="92"/>
                  </a:lnTo>
                  <a:lnTo>
                    <a:pt x="126" y="92"/>
                  </a:lnTo>
                  <a:lnTo>
                    <a:pt x="132" y="91"/>
                  </a:lnTo>
                  <a:lnTo>
                    <a:pt x="138" y="86"/>
                  </a:lnTo>
                  <a:lnTo>
                    <a:pt x="144" y="79"/>
                  </a:lnTo>
                  <a:lnTo>
                    <a:pt x="154" y="68"/>
                  </a:lnTo>
                  <a:lnTo>
                    <a:pt x="160" y="64"/>
                  </a:lnTo>
                  <a:lnTo>
                    <a:pt x="166" y="62"/>
                  </a:lnTo>
                  <a:lnTo>
                    <a:pt x="173" y="62"/>
                  </a:lnTo>
                  <a:lnTo>
                    <a:pt x="179" y="66"/>
                  </a:lnTo>
                  <a:lnTo>
                    <a:pt x="184" y="71"/>
                  </a:lnTo>
                  <a:lnTo>
                    <a:pt x="185" y="78"/>
                  </a:lnTo>
                  <a:lnTo>
                    <a:pt x="185" y="84"/>
                  </a:lnTo>
                  <a:lnTo>
                    <a:pt x="181" y="90"/>
                  </a:lnTo>
                  <a:lnTo>
                    <a:pt x="165" y="110"/>
                  </a:lnTo>
                  <a:lnTo>
                    <a:pt x="161" y="116"/>
                  </a:lnTo>
                  <a:lnTo>
                    <a:pt x="161" y="122"/>
                  </a:lnTo>
                  <a:lnTo>
                    <a:pt x="162" y="129"/>
                  </a:lnTo>
                  <a:lnTo>
                    <a:pt x="167" y="135"/>
                  </a:lnTo>
                  <a:lnTo>
                    <a:pt x="173" y="139"/>
                  </a:lnTo>
                  <a:lnTo>
                    <a:pt x="180" y="139"/>
                  </a:lnTo>
                  <a:lnTo>
                    <a:pt x="186" y="138"/>
                  </a:lnTo>
                  <a:lnTo>
                    <a:pt x="192" y="133"/>
                  </a:lnTo>
                  <a:lnTo>
                    <a:pt x="198" y="126"/>
                  </a:lnTo>
                  <a:lnTo>
                    <a:pt x="208" y="115"/>
                  </a:lnTo>
                  <a:lnTo>
                    <a:pt x="213" y="110"/>
                  </a:lnTo>
                  <a:lnTo>
                    <a:pt x="219" y="108"/>
                  </a:lnTo>
                  <a:lnTo>
                    <a:pt x="227" y="109"/>
                  </a:lnTo>
                  <a:lnTo>
                    <a:pt x="233" y="112"/>
                  </a:lnTo>
                  <a:lnTo>
                    <a:pt x="237" y="117"/>
                  </a:lnTo>
                  <a:lnTo>
                    <a:pt x="239" y="123"/>
                  </a:lnTo>
                  <a:lnTo>
                    <a:pt x="239" y="130"/>
                  </a:lnTo>
                  <a:lnTo>
                    <a:pt x="235" y="136"/>
                  </a:lnTo>
                  <a:lnTo>
                    <a:pt x="218" y="155"/>
                  </a:lnTo>
                  <a:lnTo>
                    <a:pt x="215" y="161"/>
                  </a:lnTo>
                  <a:lnTo>
                    <a:pt x="215" y="169"/>
                  </a:lnTo>
                  <a:lnTo>
                    <a:pt x="216" y="175"/>
                  </a:lnTo>
                  <a:lnTo>
                    <a:pt x="221" y="180"/>
                  </a:lnTo>
                  <a:lnTo>
                    <a:pt x="227" y="184"/>
                  </a:lnTo>
                  <a:lnTo>
                    <a:pt x="234" y="184"/>
                  </a:lnTo>
                  <a:lnTo>
                    <a:pt x="240" y="183"/>
                  </a:lnTo>
                  <a:lnTo>
                    <a:pt x="246" y="178"/>
                  </a:lnTo>
                  <a:lnTo>
                    <a:pt x="252" y="171"/>
                  </a:lnTo>
                  <a:lnTo>
                    <a:pt x="261" y="160"/>
                  </a:lnTo>
                  <a:lnTo>
                    <a:pt x="267" y="155"/>
                  </a:lnTo>
                  <a:lnTo>
                    <a:pt x="273" y="154"/>
                  </a:lnTo>
                  <a:lnTo>
                    <a:pt x="280" y="154"/>
                  </a:lnTo>
                  <a:lnTo>
                    <a:pt x="286" y="158"/>
                  </a:lnTo>
                  <a:lnTo>
                    <a:pt x="291" y="163"/>
                  </a:lnTo>
                  <a:lnTo>
                    <a:pt x="292" y="170"/>
                  </a:lnTo>
                  <a:lnTo>
                    <a:pt x="292" y="176"/>
                  </a:lnTo>
                  <a:lnTo>
                    <a:pt x="289" y="182"/>
                  </a:lnTo>
                  <a:lnTo>
                    <a:pt x="272" y="202"/>
                  </a:lnTo>
                  <a:lnTo>
                    <a:pt x="268" y="208"/>
                  </a:lnTo>
                  <a:lnTo>
                    <a:pt x="268" y="214"/>
                  </a:lnTo>
                  <a:lnTo>
                    <a:pt x="270" y="221"/>
                  </a:lnTo>
                  <a:lnTo>
                    <a:pt x="274" y="227"/>
                  </a:lnTo>
                  <a:lnTo>
                    <a:pt x="280" y="231"/>
                  </a:lnTo>
                  <a:lnTo>
                    <a:pt x="287" y="231"/>
                  </a:lnTo>
                  <a:lnTo>
                    <a:pt x="293" y="229"/>
                  </a:lnTo>
                  <a:lnTo>
                    <a:pt x="299" y="225"/>
                  </a:lnTo>
                  <a:lnTo>
                    <a:pt x="305" y="217"/>
                  </a:lnTo>
                  <a:lnTo>
                    <a:pt x="315" y="207"/>
                  </a:lnTo>
                  <a:lnTo>
                    <a:pt x="321" y="202"/>
                  </a:lnTo>
                  <a:lnTo>
                    <a:pt x="327" y="200"/>
                  </a:lnTo>
                  <a:lnTo>
                    <a:pt x="334" y="201"/>
                  </a:lnTo>
                  <a:lnTo>
                    <a:pt x="340" y="204"/>
                  </a:lnTo>
                  <a:lnTo>
                    <a:pt x="345" y="209"/>
                  </a:lnTo>
                  <a:lnTo>
                    <a:pt x="346" y="215"/>
                  </a:lnTo>
                  <a:lnTo>
                    <a:pt x="346" y="222"/>
                  </a:lnTo>
                  <a:lnTo>
                    <a:pt x="342" y="228"/>
                  </a:lnTo>
                  <a:lnTo>
                    <a:pt x="326" y="247"/>
                  </a:lnTo>
                  <a:lnTo>
                    <a:pt x="322" y="253"/>
                  </a:lnTo>
                  <a:lnTo>
                    <a:pt x="322" y="260"/>
                  </a:lnTo>
                  <a:lnTo>
                    <a:pt x="323" y="266"/>
                  </a:lnTo>
                  <a:lnTo>
                    <a:pt x="328" y="272"/>
                  </a:lnTo>
                  <a:lnTo>
                    <a:pt x="334" y="276"/>
                  </a:lnTo>
                  <a:lnTo>
                    <a:pt x="341" y="276"/>
                  </a:lnTo>
                  <a:lnTo>
                    <a:pt x="347" y="275"/>
                  </a:lnTo>
                  <a:lnTo>
                    <a:pt x="353" y="270"/>
                  </a:lnTo>
                  <a:lnTo>
                    <a:pt x="359" y="263"/>
                  </a:lnTo>
                  <a:lnTo>
                    <a:pt x="369" y="252"/>
                  </a:lnTo>
                  <a:lnTo>
                    <a:pt x="375" y="247"/>
                  </a:lnTo>
                  <a:lnTo>
                    <a:pt x="381" y="246"/>
                  </a:lnTo>
                  <a:lnTo>
                    <a:pt x="388" y="246"/>
                  </a:lnTo>
                  <a:lnTo>
                    <a:pt x="394" y="250"/>
                  </a:lnTo>
                  <a:lnTo>
                    <a:pt x="398" y="254"/>
                  </a:lnTo>
                  <a:lnTo>
                    <a:pt x="400" y="262"/>
                  </a:lnTo>
                  <a:lnTo>
                    <a:pt x="400" y="268"/>
                  </a:lnTo>
                  <a:lnTo>
                    <a:pt x="397" y="274"/>
                  </a:lnTo>
                  <a:lnTo>
                    <a:pt x="379" y="294"/>
                  </a:lnTo>
                  <a:lnTo>
                    <a:pt x="376" y="300"/>
                  </a:lnTo>
                  <a:lnTo>
                    <a:pt x="376" y="306"/>
                  </a:lnTo>
                  <a:lnTo>
                    <a:pt x="377" y="313"/>
                  </a:lnTo>
                  <a:lnTo>
                    <a:pt x="382" y="318"/>
                  </a:lnTo>
                  <a:lnTo>
                    <a:pt x="388" y="321"/>
                  </a:lnTo>
                  <a:lnTo>
                    <a:pt x="395" y="322"/>
                  </a:lnTo>
                  <a:lnTo>
                    <a:pt x="401" y="321"/>
                  </a:lnTo>
                  <a:lnTo>
                    <a:pt x="407" y="317"/>
                  </a:lnTo>
                  <a:lnTo>
                    <a:pt x="413" y="309"/>
                  </a:lnTo>
                  <a:lnTo>
                    <a:pt x="422" y="299"/>
                  </a:lnTo>
                  <a:lnTo>
                    <a:pt x="428" y="294"/>
                  </a:lnTo>
                  <a:lnTo>
                    <a:pt x="436" y="291"/>
                  </a:lnTo>
                  <a:lnTo>
                    <a:pt x="441" y="293"/>
                  </a:lnTo>
                  <a:lnTo>
                    <a:pt x="447" y="296"/>
                  </a:lnTo>
                  <a:lnTo>
                    <a:pt x="452" y="301"/>
                  </a:lnTo>
                  <a:lnTo>
                    <a:pt x="453" y="307"/>
                  </a:lnTo>
                  <a:lnTo>
                    <a:pt x="453" y="314"/>
                  </a:lnTo>
                  <a:lnTo>
                    <a:pt x="451" y="320"/>
                  </a:lnTo>
                  <a:lnTo>
                    <a:pt x="434" y="339"/>
                  </a:lnTo>
                  <a:lnTo>
                    <a:pt x="431" y="345"/>
                  </a:lnTo>
                  <a:lnTo>
                    <a:pt x="430" y="352"/>
                  </a:lnTo>
                  <a:lnTo>
                    <a:pt x="431" y="358"/>
                  </a:lnTo>
                  <a:lnTo>
                    <a:pt x="436" y="364"/>
                  </a:lnTo>
                  <a:lnTo>
                    <a:pt x="441" y="368"/>
                  </a:lnTo>
                  <a:lnTo>
                    <a:pt x="449" y="368"/>
                  </a:lnTo>
                  <a:lnTo>
                    <a:pt x="455" y="367"/>
                  </a:lnTo>
                  <a:lnTo>
                    <a:pt x="461" y="362"/>
                  </a:lnTo>
                  <a:lnTo>
                    <a:pt x="467" y="355"/>
                  </a:lnTo>
                  <a:lnTo>
                    <a:pt x="476" y="344"/>
                  </a:lnTo>
                  <a:lnTo>
                    <a:pt x="481" y="339"/>
                  </a:lnTo>
                  <a:lnTo>
                    <a:pt x="488" y="338"/>
                  </a:lnTo>
                  <a:lnTo>
                    <a:pt x="494" y="338"/>
                  </a:lnTo>
                  <a:lnTo>
                    <a:pt x="500" y="342"/>
                  </a:lnTo>
                  <a:lnTo>
                    <a:pt x="505" y="346"/>
                  </a:lnTo>
                  <a:lnTo>
                    <a:pt x="506" y="354"/>
                  </a:lnTo>
                  <a:lnTo>
                    <a:pt x="506" y="359"/>
                  </a:lnTo>
                  <a:lnTo>
                    <a:pt x="504" y="365"/>
                  </a:lnTo>
                  <a:lnTo>
                    <a:pt x="487" y="386"/>
                  </a:lnTo>
                  <a:lnTo>
                    <a:pt x="483" y="392"/>
                  </a:lnTo>
                  <a:lnTo>
                    <a:pt x="482" y="398"/>
                  </a:lnTo>
                  <a:lnTo>
                    <a:pt x="483" y="405"/>
                  </a:lnTo>
                  <a:lnTo>
                    <a:pt x="488" y="410"/>
                  </a:lnTo>
                  <a:lnTo>
                    <a:pt x="494" y="413"/>
                  </a:lnTo>
                  <a:lnTo>
                    <a:pt x="501" y="414"/>
                  </a:lnTo>
                  <a:lnTo>
                    <a:pt x="507" y="413"/>
                  </a:lnTo>
                  <a:lnTo>
                    <a:pt x="513" y="408"/>
                  </a:lnTo>
                  <a:lnTo>
                    <a:pt x="519" y="40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2" y="383"/>
                  </a:lnTo>
                  <a:lnTo>
                    <a:pt x="548" y="385"/>
                  </a:lnTo>
                  <a:lnTo>
                    <a:pt x="554" y="388"/>
                  </a:lnTo>
                  <a:lnTo>
                    <a:pt x="558" y="393"/>
                  </a:lnTo>
                  <a:lnTo>
                    <a:pt x="560" y="399"/>
                  </a:lnTo>
                  <a:lnTo>
                    <a:pt x="560" y="406"/>
                  </a:lnTo>
                  <a:lnTo>
                    <a:pt x="557" y="412"/>
                  </a:lnTo>
                  <a:lnTo>
                    <a:pt x="541" y="431"/>
                  </a:lnTo>
                  <a:lnTo>
                    <a:pt x="537" y="437"/>
                  </a:lnTo>
                  <a:lnTo>
                    <a:pt x="536" y="444"/>
                  </a:lnTo>
                  <a:lnTo>
                    <a:pt x="537" y="450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0"/>
                  </a:lnTo>
                  <a:lnTo>
                    <a:pt x="562" y="459"/>
                  </a:lnTo>
                  <a:lnTo>
                    <a:pt x="567" y="454"/>
                  </a:lnTo>
                  <a:lnTo>
                    <a:pt x="573" y="447"/>
                  </a:lnTo>
                  <a:lnTo>
                    <a:pt x="582" y="436"/>
                  </a:lnTo>
                  <a:lnTo>
                    <a:pt x="588" y="431"/>
                  </a:lnTo>
                  <a:lnTo>
                    <a:pt x="595" y="430"/>
                  </a:lnTo>
                  <a:lnTo>
                    <a:pt x="601" y="430"/>
                  </a:lnTo>
                  <a:lnTo>
                    <a:pt x="607" y="433"/>
                  </a:lnTo>
                  <a:lnTo>
                    <a:pt x="612" y="438"/>
                  </a:lnTo>
                  <a:lnTo>
                    <a:pt x="613" y="445"/>
                  </a:lnTo>
                  <a:lnTo>
                    <a:pt x="613" y="451"/>
                  </a:lnTo>
                  <a:lnTo>
                    <a:pt x="611" y="457"/>
                  </a:lnTo>
                  <a:lnTo>
                    <a:pt x="594" y="478"/>
                  </a:lnTo>
                  <a:lnTo>
                    <a:pt x="591" y="484"/>
                  </a:lnTo>
                  <a:lnTo>
                    <a:pt x="589" y="490"/>
                  </a:lnTo>
                  <a:lnTo>
                    <a:pt x="591" y="497"/>
                  </a:lnTo>
                  <a:lnTo>
                    <a:pt x="595" y="501"/>
                  </a:lnTo>
                  <a:lnTo>
                    <a:pt x="603" y="505"/>
                  </a:lnTo>
                  <a:lnTo>
                    <a:pt x="609" y="506"/>
                  </a:lnTo>
                  <a:lnTo>
                    <a:pt x="616" y="505"/>
                  </a:lnTo>
                  <a:lnTo>
                    <a:pt x="621" y="500"/>
                  </a:lnTo>
                  <a:lnTo>
                    <a:pt x="626" y="493"/>
                  </a:lnTo>
                  <a:lnTo>
                    <a:pt x="636" y="481"/>
                  </a:lnTo>
                  <a:lnTo>
                    <a:pt x="642" y="476"/>
                  </a:lnTo>
                  <a:lnTo>
                    <a:pt x="649" y="475"/>
                  </a:lnTo>
                  <a:lnTo>
                    <a:pt x="655" y="476"/>
                  </a:lnTo>
                  <a:lnTo>
                    <a:pt x="661" y="480"/>
                  </a:lnTo>
                  <a:lnTo>
                    <a:pt x="666" y="485"/>
                  </a:lnTo>
                  <a:lnTo>
                    <a:pt x="667" y="491"/>
                  </a:lnTo>
                  <a:lnTo>
                    <a:pt x="667" y="498"/>
                  </a:lnTo>
                  <a:lnTo>
                    <a:pt x="665" y="504"/>
                  </a:lnTo>
                  <a:lnTo>
                    <a:pt x="648" y="523"/>
                  </a:lnTo>
                  <a:lnTo>
                    <a:pt x="644" y="529"/>
                  </a:lnTo>
                  <a:lnTo>
                    <a:pt x="643" y="536"/>
                  </a:lnTo>
                  <a:lnTo>
                    <a:pt x="644" y="542"/>
                  </a:lnTo>
                  <a:lnTo>
                    <a:pt x="649" y="548"/>
                  </a:lnTo>
                  <a:lnTo>
                    <a:pt x="656" y="552"/>
                  </a:lnTo>
                  <a:lnTo>
                    <a:pt x="662" y="552"/>
                  </a:lnTo>
                  <a:lnTo>
                    <a:pt x="669" y="550"/>
                  </a:lnTo>
                  <a:lnTo>
                    <a:pt x="674" y="546"/>
                  </a:lnTo>
                  <a:lnTo>
                    <a:pt x="680" y="538"/>
                  </a:lnTo>
                  <a:lnTo>
                    <a:pt x="681" y="538"/>
                  </a:lnTo>
                  <a:lnTo>
                    <a:pt x="691" y="528"/>
                  </a:lnTo>
                  <a:lnTo>
                    <a:pt x="696" y="523"/>
                  </a:lnTo>
                  <a:lnTo>
                    <a:pt x="703" y="522"/>
                  </a:lnTo>
                  <a:lnTo>
                    <a:pt x="709" y="522"/>
                  </a:lnTo>
                  <a:lnTo>
                    <a:pt x="715" y="525"/>
                  </a:lnTo>
                  <a:lnTo>
                    <a:pt x="720" y="530"/>
                  </a:lnTo>
                  <a:lnTo>
                    <a:pt x="721" y="537"/>
                  </a:lnTo>
                  <a:lnTo>
                    <a:pt x="721" y="543"/>
                  </a:lnTo>
                  <a:lnTo>
                    <a:pt x="718" y="549"/>
                  </a:lnTo>
                  <a:lnTo>
                    <a:pt x="702" y="569"/>
                  </a:lnTo>
                  <a:lnTo>
                    <a:pt x="700" y="571"/>
                  </a:lnTo>
                  <a:lnTo>
                    <a:pt x="700" y="572"/>
                  </a:lnTo>
                  <a:lnTo>
                    <a:pt x="699" y="573"/>
                  </a:lnTo>
                  <a:lnTo>
                    <a:pt x="698" y="574"/>
                  </a:lnTo>
                  <a:lnTo>
                    <a:pt x="698" y="575"/>
                  </a:lnTo>
                  <a:lnTo>
                    <a:pt x="697" y="577"/>
                  </a:lnTo>
                  <a:lnTo>
                    <a:pt x="697" y="578"/>
                  </a:lnTo>
                  <a:lnTo>
                    <a:pt x="697" y="580"/>
                  </a:lnTo>
                  <a:lnTo>
                    <a:pt x="697" y="581"/>
                  </a:lnTo>
                  <a:lnTo>
                    <a:pt x="697" y="583"/>
                  </a:lnTo>
                  <a:lnTo>
                    <a:pt x="698" y="584"/>
                  </a:lnTo>
                  <a:lnTo>
                    <a:pt x="698" y="585"/>
                  </a:lnTo>
                  <a:lnTo>
                    <a:pt x="698" y="586"/>
                  </a:lnTo>
                  <a:lnTo>
                    <a:pt x="699" y="587"/>
                  </a:lnTo>
                  <a:lnTo>
                    <a:pt x="699" y="589"/>
                  </a:lnTo>
                  <a:lnTo>
                    <a:pt x="699" y="590"/>
                  </a:lnTo>
                  <a:lnTo>
                    <a:pt x="700" y="591"/>
                  </a:lnTo>
                  <a:lnTo>
                    <a:pt x="715" y="611"/>
                  </a:lnTo>
                  <a:lnTo>
                    <a:pt x="717" y="617"/>
                  </a:lnTo>
                  <a:lnTo>
                    <a:pt x="717" y="624"/>
                  </a:lnTo>
                  <a:lnTo>
                    <a:pt x="714" y="630"/>
                  </a:lnTo>
                  <a:lnTo>
                    <a:pt x="709" y="635"/>
                  </a:lnTo>
                  <a:lnTo>
                    <a:pt x="703" y="638"/>
                  </a:lnTo>
                  <a:lnTo>
                    <a:pt x="696" y="638"/>
                  </a:lnTo>
                  <a:lnTo>
                    <a:pt x="690" y="635"/>
                  </a:lnTo>
                  <a:lnTo>
                    <a:pt x="685" y="630"/>
                  </a:lnTo>
                  <a:lnTo>
                    <a:pt x="677" y="618"/>
                  </a:lnTo>
                  <a:lnTo>
                    <a:pt x="671" y="610"/>
                  </a:lnTo>
                  <a:lnTo>
                    <a:pt x="666" y="605"/>
                  </a:lnTo>
                  <a:lnTo>
                    <a:pt x="660" y="603"/>
                  </a:lnTo>
                  <a:lnTo>
                    <a:pt x="653" y="603"/>
                  </a:lnTo>
                  <a:lnTo>
                    <a:pt x="647" y="605"/>
                  </a:lnTo>
                  <a:lnTo>
                    <a:pt x="642" y="610"/>
                  </a:lnTo>
                  <a:lnTo>
                    <a:pt x="640" y="617"/>
                  </a:lnTo>
                  <a:lnTo>
                    <a:pt x="640" y="623"/>
                  </a:lnTo>
                  <a:lnTo>
                    <a:pt x="642" y="630"/>
                  </a:lnTo>
                  <a:lnTo>
                    <a:pt x="656" y="652"/>
                  </a:lnTo>
                  <a:lnTo>
                    <a:pt x="659" y="658"/>
                  </a:lnTo>
                  <a:lnTo>
                    <a:pt x="659" y="665"/>
                  </a:lnTo>
                  <a:lnTo>
                    <a:pt x="656" y="670"/>
                  </a:lnTo>
                  <a:lnTo>
                    <a:pt x="652" y="675"/>
                  </a:lnTo>
                  <a:lnTo>
                    <a:pt x="644" y="677"/>
                  </a:lnTo>
                  <a:lnTo>
                    <a:pt x="638" y="678"/>
                  </a:lnTo>
                  <a:lnTo>
                    <a:pt x="631" y="676"/>
                  </a:lnTo>
                  <a:lnTo>
                    <a:pt x="626" y="671"/>
                  </a:lnTo>
                  <a:lnTo>
                    <a:pt x="618" y="658"/>
                  </a:lnTo>
                  <a:lnTo>
                    <a:pt x="612" y="651"/>
                  </a:lnTo>
                  <a:lnTo>
                    <a:pt x="607" y="646"/>
                  </a:lnTo>
                  <a:lnTo>
                    <a:pt x="601" y="642"/>
                  </a:lnTo>
                  <a:lnTo>
                    <a:pt x="595" y="643"/>
                  </a:lnTo>
                  <a:lnTo>
                    <a:pt x="588" y="646"/>
                  </a:lnTo>
                  <a:lnTo>
                    <a:pt x="584" y="651"/>
                  </a:lnTo>
                  <a:lnTo>
                    <a:pt x="581" y="658"/>
                  </a:lnTo>
                  <a:lnTo>
                    <a:pt x="581" y="664"/>
                  </a:lnTo>
                  <a:lnTo>
                    <a:pt x="584" y="671"/>
                  </a:lnTo>
                  <a:lnTo>
                    <a:pt x="598" y="690"/>
                  </a:lnTo>
                  <a:lnTo>
                    <a:pt x="600" y="697"/>
                  </a:lnTo>
                  <a:lnTo>
                    <a:pt x="600" y="703"/>
                  </a:lnTo>
                  <a:lnTo>
                    <a:pt x="598" y="709"/>
                  </a:lnTo>
                  <a:lnTo>
                    <a:pt x="593" y="714"/>
                  </a:lnTo>
                  <a:lnTo>
                    <a:pt x="586" y="716"/>
                  </a:lnTo>
                  <a:lnTo>
                    <a:pt x="580" y="716"/>
                  </a:lnTo>
                  <a:lnTo>
                    <a:pt x="573" y="714"/>
                  </a:lnTo>
                  <a:lnTo>
                    <a:pt x="568" y="709"/>
                  </a:lnTo>
                  <a:lnTo>
                    <a:pt x="560" y="697"/>
                  </a:lnTo>
                  <a:lnTo>
                    <a:pt x="555" y="689"/>
                  </a:lnTo>
                  <a:lnTo>
                    <a:pt x="550" y="684"/>
                  </a:lnTo>
                  <a:lnTo>
                    <a:pt x="543" y="683"/>
                  </a:lnTo>
                  <a:lnTo>
                    <a:pt x="537" y="683"/>
                  </a:lnTo>
                  <a:lnTo>
                    <a:pt x="530" y="685"/>
                  </a:lnTo>
                  <a:lnTo>
                    <a:pt x="525" y="690"/>
                  </a:lnTo>
                  <a:lnTo>
                    <a:pt x="523" y="696"/>
                  </a:lnTo>
                  <a:lnTo>
                    <a:pt x="523" y="702"/>
                  </a:lnTo>
                  <a:lnTo>
                    <a:pt x="525" y="709"/>
                  </a:lnTo>
                  <a:lnTo>
                    <a:pt x="539" y="731"/>
                  </a:lnTo>
                  <a:lnTo>
                    <a:pt x="542" y="737"/>
                  </a:lnTo>
                  <a:lnTo>
                    <a:pt x="542" y="744"/>
                  </a:lnTo>
                  <a:lnTo>
                    <a:pt x="539" y="748"/>
                  </a:lnTo>
                  <a:lnTo>
                    <a:pt x="535" y="753"/>
                  </a:lnTo>
                  <a:lnTo>
                    <a:pt x="527" y="756"/>
                  </a:lnTo>
                  <a:lnTo>
                    <a:pt x="521" y="757"/>
                  </a:lnTo>
                  <a:lnTo>
                    <a:pt x="514" y="754"/>
                  </a:lnTo>
                  <a:lnTo>
                    <a:pt x="510" y="750"/>
                  </a:lnTo>
                  <a:lnTo>
                    <a:pt x="501" y="738"/>
                  </a:lnTo>
                  <a:lnTo>
                    <a:pt x="496" y="729"/>
                  </a:lnTo>
                  <a:lnTo>
                    <a:pt x="492" y="725"/>
                  </a:lnTo>
                  <a:lnTo>
                    <a:pt x="484" y="722"/>
                  </a:lnTo>
                  <a:lnTo>
                    <a:pt x="478" y="722"/>
                  </a:lnTo>
                  <a:lnTo>
                    <a:pt x="473" y="725"/>
                  </a:lnTo>
                  <a:lnTo>
                    <a:pt x="468" y="729"/>
                  </a:lnTo>
                  <a:lnTo>
                    <a:pt x="465" y="737"/>
                  </a:lnTo>
                  <a:lnTo>
                    <a:pt x="465" y="743"/>
                  </a:lnTo>
                  <a:lnTo>
                    <a:pt x="468" y="750"/>
                  </a:lnTo>
                  <a:lnTo>
                    <a:pt x="482" y="771"/>
                  </a:lnTo>
                  <a:lnTo>
                    <a:pt x="483" y="777"/>
                  </a:lnTo>
                  <a:lnTo>
                    <a:pt x="483" y="783"/>
                  </a:lnTo>
                  <a:lnTo>
                    <a:pt x="481" y="789"/>
                  </a:lnTo>
                  <a:lnTo>
                    <a:pt x="477" y="794"/>
                  </a:lnTo>
                  <a:lnTo>
                    <a:pt x="470" y="796"/>
                  </a:lnTo>
                  <a:lnTo>
                    <a:pt x="464" y="796"/>
                  </a:lnTo>
                  <a:lnTo>
                    <a:pt x="458" y="794"/>
                  </a:lnTo>
                  <a:lnTo>
                    <a:pt x="453" y="789"/>
                  </a:lnTo>
                  <a:lnTo>
                    <a:pt x="445" y="777"/>
                  </a:lnTo>
                  <a:lnTo>
                    <a:pt x="444" y="777"/>
                  </a:lnTo>
                  <a:lnTo>
                    <a:pt x="439" y="770"/>
                  </a:lnTo>
                  <a:lnTo>
                    <a:pt x="434" y="765"/>
                  </a:lnTo>
                  <a:lnTo>
                    <a:pt x="427" y="762"/>
                  </a:lnTo>
                  <a:lnTo>
                    <a:pt x="421" y="763"/>
                  </a:lnTo>
                  <a:lnTo>
                    <a:pt x="414" y="765"/>
                  </a:lnTo>
                  <a:lnTo>
                    <a:pt x="409" y="770"/>
                  </a:lnTo>
                  <a:lnTo>
                    <a:pt x="407" y="776"/>
                  </a:lnTo>
                  <a:lnTo>
                    <a:pt x="408" y="783"/>
                  </a:lnTo>
                  <a:lnTo>
                    <a:pt x="410" y="789"/>
                  </a:lnTo>
                  <a:lnTo>
                    <a:pt x="425" y="811"/>
                  </a:lnTo>
                  <a:lnTo>
                    <a:pt x="427" y="817"/>
                  </a:lnTo>
                  <a:lnTo>
                    <a:pt x="427" y="824"/>
                  </a:lnTo>
                  <a:lnTo>
                    <a:pt x="424" y="830"/>
                  </a:lnTo>
                  <a:lnTo>
                    <a:pt x="419" y="834"/>
                  </a:lnTo>
                  <a:lnTo>
                    <a:pt x="413" y="837"/>
                  </a:lnTo>
                  <a:lnTo>
                    <a:pt x="406" y="837"/>
                  </a:lnTo>
                  <a:lnTo>
                    <a:pt x="400" y="834"/>
                  </a:lnTo>
                  <a:lnTo>
                    <a:pt x="395" y="830"/>
                  </a:lnTo>
                  <a:lnTo>
                    <a:pt x="387" y="818"/>
                  </a:lnTo>
                  <a:lnTo>
                    <a:pt x="381" y="809"/>
                  </a:lnTo>
                  <a:lnTo>
                    <a:pt x="376" y="805"/>
                  </a:lnTo>
                  <a:lnTo>
                    <a:pt x="370" y="802"/>
                  </a:lnTo>
                  <a:lnTo>
                    <a:pt x="363" y="802"/>
                  </a:lnTo>
                  <a:lnTo>
                    <a:pt x="357" y="805"/>
                  </a:lnTo>
                  <a:lnTo>
                    <a:pt x="352" y="809"/>
                  </a:lnTo>
                  <a:lnTo>
                    <a:pt x="350" y="817"/>
                  </a:lnTo>
                  <a:lnTo>
                    <a:pt x="350" y="822"/>
                  </a:lnTo>
                  <a:lnTo>
                    <a:pt x="352" y="830"/>
                  </a:lnTo>
                  <a:lnTo>
                    <a:pt x="366" y="851"/>
                  </a:lnTo>
                  <a:lnTo>
                    <a:pt x="369" y="857"/>
                  </a:lnTo>
                  <a:lnTo>
                    <a:pt x="369" y="863"/>
                  </a:lnTo>
                  <a:lnTo>
                    <a:pt x="365" y="869"/>
                  </a:lnTo>
                  <a:lnTo>
                    <a:pt x="360" y="874"/>
                  </a:lnTo>
                  <a:lnTo>
                    <a:pt x="354" y="876"/>
                  </a:lnTo>
                  <a:lnTo>
                    <a:pt x="347" y="876"/>
                  </a:lnTo>
                  <a:lnTo>
                    <a:pt x="341" y="874"/>
                  </a:lnTo>
                  <a:lnTo>
                    <a:pt x="336" y="869"/>
                  </a:lnTo>
                  <a:lnTo>
                    <a:pt x="328" y="857"/>
                  </a:lnTo>
                  <a:lnTo>
                    <a:pt x="322" y="850"/>
                  </a:lnTo>
                  <a:lnTo>
                    <a:pt x="317" y="845"/>
                  </a:lnTo>
                  <a:lnTo>
                    <a:pt x="311" y="842"/>
                  </a:lnTo>
                  <a:lnTo>
                    <a:pt x="304" y="843"/>
                  </a:lnTo>
                  <a:lnTo>
                    <a:pt x="298" y="845"/>
                  </a:lnTo>
                  <a:lnTo>
                    <a:pt x="293" y="850"/>
                  </a:lnTo>
                  <a:lnTo>
                    <a:pt x="291" y="857"/>
                  </a:lnTo>
                  <a:lnTo>
                    <a:pt x="291" y="863"/>
                  </a:lnTo>
                  <a:lnTo>
                    <a:pt x="293" y="869"/>
                  </a:lnTo>
                  <a:lnTo>
                    <a:pt x="308" y="890"/>
                  </a:lnTo>
                  <a:lnTo>
                    <a:pt x="310" y="896"/>
                  </a:lnTo>
                  <a:lnTo>
                    <a:pt x="310" y="904"/>
                  </a:lnTo>
                  <a:lnTo>
                    <a:pt x="308" y="910"/>
                  </a:lnTo>
                  <a:lnTo>
                    <a:pt x="303" y="914"/>
                  </a:lnTo>
                  <a:lnTo>
                    <a:pt x="296" y="917"/>
                  </a:lnTo>
                  <a:lnTo>
                    <a:pt x="290" y="917"/>
                  </a:lnTo>
                  <a:lnTo>
                    <a:pt x="283" y="914"/>
                  </a:lnTo>
                  <a:lnTo>
                    <a:pt x="278" y="910"/>
                  </a:lnTo>
                  <a:lnTo>
                    <a:pt x="270" y="898"/>
                  </a:lnTo>
                  <a:lnTo>
                    <a:pt x="264" y="889"/>
                  </a:lnTo>
                  <a:lnTo>
                    <a:pt x="259" y="885"/>
                  </a:lnTo>
                  <a:lnTo>
                    <a:pt x="253" y="882"/>
                  </a:lnTo>
                  <a:lnTo>
                    <a:pt x="247" y="882"/>
                  </a:lnTo>
                  <a:lnTo>
                    <a:pt x="240" y="885"/>
                  </a:lnTo>
                  <a:lnTo>
                    <a:pt x="235" y="889"/>
                  </a:lnTo>
                  <a:lnTo>
                    <a:pt x="233" y="896"/>
                  </a:lnTo>
                  <a:lnTo>
                    <a:pt x="233" y="902"/>
                  </a:lnTo>
                  <a:lnTo>
                    <a:pt x="235" y="910"/>
                  </a:lnTo>
                  <a:lnTo>
                    <a:pt x="249" y="931"/>
                  </a:lnTo>
                  <a:lnTo>
                    <a:pt x="252" y="937"/>
                  </a:lnTo>
                  <a:lnTo>
                    <a:pt x="252" y="943"/>
                  </a:lnTo>
                  <a:lnTo>
                    <a:pt x="249" y="949"/>
                  </a:lnTo>
                  <a:lnTo>
                    <a:pt x="245" y="954"/>
                  </a:lnTo>
                  <a:lnTo>
                    <a:pt x="237" y="956"/>
                  </a:lnTo>
                  <a:lnTo>
                    <a:pt x="231" y="956"/>
                  </a:lnTo>
                  <a:lnTo>
                    <a:pt x="224" y="954"/>
                  </a:lnTo>
                  <a:lnTo>
                    <a:pt x="219" y="949"/>
                  </a:lnTo>
                  <a:lnTo>
                    <a:pt x="211" y="937"/>
                  </a:lnTo>
                  <a:lnTo>
                    <a:pt x="206" y="930"/>
                  </a:lnTo>
                  <a:lnTo>
                    <a:pt x="202" y="925"/>
                  </a:lnTo>
                  <a:lnTo>
                    <a:pt x="194" y="922"/>
                  </a:lnTo>
                  <a:lnTo>
                    <a:pt x="188" y="923"/>
                  </a:lnTo>
                  <a:lnTo>
                    <a:pt x="181" y="925"/>
                  </a:lnTo>
                  <a:lnTo>
                    <a:pt x="176" y="930"/>
                  </a:lnTo>
                  <a:lnTo>
                    <a:pt x="174" y="937"/>
                  </a:lnTo>
                  <a:lnTo>
                    <a:pt x="174" y="943"/>
                  </a:lnTo>
                  <a:lnTo>
                    <a:pt x="176" y="950"/>
                  </a:lnTo>
                  <a:lnTo>
                    <a:pt x="191" y="970"/>
                  </a:lnTo>
                  <a:lnTo>
                    <a:pt x="193" y="978"/>
                  </a:lnTo>
                  <a:lnTo>
                    <a:pt x="193" y="984"/>
                  </a:lnTo>
                  <a:lnTo>
                    <a:pt x="191" y="990"/>
                  </a:lnTo>
                  <a:lnTo>
                    <a:pt x="186" y="994"/>
                  </a:lnTo>
                  <a:lnTo>
                    <a:pt x="179" y="997"/>
                  </a:lnTo>
                  <a:lnTo>
                    <a:pt x="173" y="997"/>
                  </a:lnTo>
                  <a:lnTo>
                    <a:pt x="166" y="994"/>
                  </a:lnTo>
                  <a:lnTo>
                    <a:pt x="161" y="990"/>
                  </a:lnTo>
                  <a:lnTo>
                    <a:pt x="153" y="978"/>
                  </a:lnTo>
                  <a:lnTo>
                    <a:pt x="148" y="969"/>
                  </a:lnTo>
                  <a:lnTo>
                    <a:pt x="143" y="964"/>
                  </a:lnTo>
                  <a:lnTo>
                    <a:pt x="136" y="962"/>
                  </a:lnTo>
                  <a:lnTo>
                    <a:pt x="130" y="963"/>
                  </a:lnTo>
                  <a:lnTo>
                    <a:pt x="123" y="966"/>
                  </a:lnTo>
                  <a:lnTo>
                    <a:pt x="118" y="970"/>
                  </a:lnTo>
                  <a:lnTo>
                    <a:pt x="116" y="976"/>
                  </a:lnTo>
                  <a:lnTo>
                    <a:pt x="116" y="982"/>
                  </a:lnTo>
                  <a:lnTo>
                    <a:pt x="118" y="990"/>
                  </a:lnTo>
                  <a:lnTo>
                    <a:pt x="134" y="1011"/>
                  </a:lnTo>
                  <a:lnTo>
                    <a:pt x="135" y="1017"/>
                  </a:lnTo>
                  <a:lnTo>
                    <a:pt x="135" y="1024"/>
                  </a:lnTo>
                  <a:lnTo>
                    <a:pt x="132" y="1029"/>
                  </a:lnTo>
                  <a:lnTo>
                    <a:pt x="128" y="1034"/>
                  </a:lnTo>
                  <a:lnTo>
                    <a:pt x="120" y="1036"/>
                  </a:lnTo>
                  <a:lnTo>
                    <a:pt x="114" y="1037"/>
                  </a:lnTo>
                  <a:lnTo>
                    <a:pt x="107" y="1035"/>
                  </a:lnTo>
                  <a:lnTo>
                    <a:pt x="102" y="1030"/>
                  </a:lnTo>
                  <a:lnTo>
                    <a:pt x="95" y="1018"/>
                  </a:lnTo>
                  <a:lnTo>
                    <a:pt x="94" y="1018"/>
                  </a:lnTo>
                  <a:lnTo>
                    <a:pt x="89" y="1010"/>
                  </a:lnTo>
                  <a:lnTo>
                    <a:pt x="85" y="1005"/>
                  </a:lnTo>
                  <a:lnTo>
                    <a:pt x="77" y="1003"/>
                  </a:lnTo>
                  <a:lnTo>
                    <a:pt x="71" y="1003"/>
                  </a:lnTo>
                  <a:lnTo>
                    <a:pt x="64" y="1005"/>
                  </a:lnTo>
                  <a:lnTo>
                    <a:pt x="60" y="1010"/>
                  </a:lnTo>
                  <a:lnTo>
                    <a:pt x="57" y="1017"/>
                  </a:lnTo>
                  <a:lnTo>
                    <a:pt x="58" y="1023"/>
                  </a:lnTo>
                  <a:lnTo>
                    <a:pt x="61" y="1030"/>
                  </a:lnTo>
                  <a:lnTo>
                    <a:pt x="75" y="1052"/>
                  </a:lnTo>
                  <a:lnTo>
                    <a:pt x="76" y="1058"/>
                  </a:lnTo>
                  <a:lnTo>
                    <a:pt x="76" y="1064"/>
                  </a:lnTo>
                  <a:lnTo>
                    <a:pt x="74" y="1069"/>
                  </a:lnTo>
                  <a:lnTo>
                    <a:pt x="69" y="1074"/>
                  </a:lnTo>
                  <a:lnTo>
                    <a:pt x="62" y="1077"/>
                  </a:lnTo>
                  <a:lnTo>
                    <a:pt x="56" y="1077"/>
                  </a:lnTo>
                  <a:lnTo>
                    <a:pt x="50" y="1074"/>
                  </a:lnTo>
                  <a:lnTo>
                    <a:pt x="45" y="1069"/>
                  </a:lnTo>
                  <a:lnTo>
                    <a:pt x="37" y="1058"/>
                  </a:lnTo>
                  <a:lnTo>
                    <a:pt x="31" y="1050"/>
                  </a:lnTo>
                  <a:lnTo>
                    <a:pt x="26" y="1046"/>
                  </a:lnTo>
                  <a:lnTo>
                    <a:pt x="19" y="1042"/>
                  </a:lnTo>
                  <a:lnTo>
                    <a:pt x="13" y="1043"/>
                  </a:lnTo>
                  <a:lnTo>
                    <a:pt x="7" y="1046"/>
                  </a:lnTo>
                  <a:lnTo>
                    <a:pt x="2" y="1050"/>
                  </a:lnTo>
                  <a:lnTo>
                    <a:pt x="0" y="1056"/>
                  </a:lnTo>
                  <a:lnTo>
                    <a:pt x="0" y="1064"/>
                  </a:lnTo>
                  <a:lnTo>
                    <a:pt x="2" y="1069"/>
                  </a:lnTo>
                  <a:lnTo>
                    <a:pt x="14" y="1085"/>
                  </a:lnTo>
                  <a:lnTo>
                    <a:pt x="15" y="1085"/>
                  </a:lnTo>
                  <a:lnTo>
                    <a:pt x="14" y="1085"/>
                  </a:lnTo>
                  <a:lnTo>
                    <a:pt x="39" y="1091"/>
                  </a:lnTo>
                  <a:lnTo>
                    <a:pt x="65" y="1093"/>
                  </a:lnTo>
                  <a:lnTo>
                    <a:pt x="95" y="1095"/>
                  </a:lnTo>
                  <a:lnTo>
                    <a:pt x="128" y="1092"/>
                  </a:lnTo>
                  <a:lnTo>
                    <a:pt x="161" y="1087"/>
                  </a:lnTo>
                  <a:lnTo>
                    <a:pt x="196" y="1080"/>
                  </a:lnTo>
                  <a:lnTo>
                    <a:pt x="234" y="1071"/>
                  </a:lnTo>
                  <a:lnTo>
                    <a:pt x="272" y="1059"/>
                  </a:lnTo>
                  <a:lnTo>
                    <a:pt x="311" y="1044"/>
                  </a:lnTo>
                  <a:lnTo>
                    <a:pt x="353" y="1029"/>
                  </a:lnTo>
                  <a:lnTo>
                    <a:pt x="395" y="1010"/>
                  </a:lnTo>
                  <a:lnTo>
                    <a:pt x="437" y="990"/>
                  </a:lnTo>
                  <a:lnTo>
                    <a:pt x="480" y="966"/>
                  </a:lnTo>
                  <a:lnTo>
                    <a:pt x="524" y="941"/>
                  </a:lnTo>
                  <a:lnTo>
                    <a:pt x="567" y="913"/>
                  </a:lnTo>
                  <a:lnTo>
                    <a:pt x="611" y="885"/>
                  </a:lnTo>
                  <a:lnTo>
                    <a:pt x="629" y="873"/>
                  </a:lnTo>
                  <a:lnTo>
                    <a:pt x="647" y="859"/>
                  </a:lnTo>
                  <a:lnTo>
                    <a:pt x="663" y="846"/>
                  </a:lnTo>
                  <a:lnTo>
                    <a:pt x="681" y="834"/>
                  </a:lnTo>
                  <a:lnTo>
                    <a:pt x="698" y="821"/>
                  </a:lnTo>
                  <a:lnTo>
                    <a:pt x="714" y="808"/>
                  </a:lnTo>
                  <a:lnTo>
                    <a:pt x="730" y="795"/>
                  </a:lnTo>
                  <a:lnTo>
                    <a:pt x="746" y="782"/>
                  </a:lnTo>
                  <a:lnTo>
                    <a:pt x="761" y="769"/>
                  </a:lnTo>
                  <a:lnTo>
                    <a:pt x="776" y="756"/>
                  </a:lnTo>
                  <a:lnTo>
                    <a:pt x="790" y="743"/>
                  </a:lnTo>
                  <a:lnTo>
                    <a:pt x="804" y="728"/>
                  </a:lnTo>
                  <a:lnTo>
                    <a:pt x="819" y="715"/>
                  </a:lnTo>
                  <a:lnTo>
                    <a:pt x="832" y="702"/>
                  </a:lnTo>
                  <a:lnTo>
                    <a:pt x="845" y="689"/>
                  </a:lnTo>
                  <a:lnTo>
                    <a:pt x="857" y="676"/>
                  </a:lnTo>
                  <a:lnTo>
                    <a:pt x="992" y="790"/>
                  </a:lnTo>
                  <a:lnTo>
                    <a:pt x="992" y="769"/>
                  </a:lnTo>
                  <a:lnTo>
                    <a:pt x="988" y="746"/>
                  </a:lnTo>
                  <a:lnTo>
                    <a:pt x="983" y="723"/>
                  </a:lnTo>
                  <a:lnTo>
                    <a:pt x="976" y="698"/>
                  </a:lnTo>
                  <a:lnTo>
                    <a:pt x="967" y="673"/>
                  </a:lnTo>
                  <a:lnTo>
                    <a:pt x="955" y="647"/>
                  </a:lnTo>
                  <a:lnTo>
                    <a:pt x="942" y="620"/>
                  </a:lnTo>
                  <a:lnTo>
                    <a:pt x="926" y="5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108"/>
            <p:cNvSpPr>
              <a:spLocks/>
            </p:cNvSpPr>
            <p:nvPr/>
          </p:nvSpPr>
          <p:spPr bwMode="auto">
            <a:xfrm>
              <a:off x="5484" y="476"/>
              <a:ext cx="65" cy="65"/>
            </a:xfrm>
            <a:custGeom>
              <a:avLst/>
              <a:gdLst>
                <a:gd name="T0" fmla="*/ 33 w 65"/>
                <a:gd name="T1" fmla="*/ 65 h 65"/>
                <a:gd name="T2" fmla="*/ 46 w 65"/>
                <a:gd name="T3" fmla="*/ 62 h 65"/>
                <a:gd name="T4" fmla="*/ 55 w 65"/>
                <a:gd name="T5" fmla="*/ 55 h 65"/>
                <a:gd name="T6" fmla="*/ 62 w 65"/>
                <a:gd name="T7" fmla="*/ 45 h 65"/>
                <a:gd name="T8" fmla="*/ 65 w 65"/>
                <a:gd name="T9" fmla="*/ 32 h 65"/>
                <a:gd name="T10" fmla="*/ 62 w 65"/>
                <a:gd name="T11" fmla="*/ 19 h 65"/>
                <a:gd name="T12" fmla="*/ 55 w 65"/>
                <a:gd name="T13" fmla="*/ 10 h 65"/>
                <a:gd name="T14" fmla="*/ 46 w 65"/>
                <a:gd name="T15" fmla="*/ 3 h 65"/>
                <a:gd name="T16" fmla="*/ 33 w 65"/>
                <a:gd name="T17" fmla="*/ 0 h 65"/>
                <a:gd name="T18" fmla="*/ 19 w 65"/>
                <a:gd name="T19" fmla="*/ 3 h 65"/>
                <a:gd name="T20" fmla="*/ 10 w 65"/>
                <a:gd name="T21" fmla="*/ 10 h 65"/>
                <a:gd name="T22" fmla="*/ 3 w 65"/>
                <a:gd name="T23" fmla="*/ 19 h 65"/>
                <a:gd name="T24" fmla="*/ 0 w 65"/>
                <a:gd name="T25" fmla="*/ 32 h 65"/>
                <a:gd name="T26" fmla="*/ 3 w 65"/>
                <a:gd name="T27" fmla="*/ 45 h 65"/>
                <a:gd name="T28" fmla="*/ 10 w 65"/>
                <a:gd name="T29" fmla="*/ 55 h 65"/>
                <a:gd name="T30" fmla="*/ 19 w 65"/>
                <a:gd name="T31" fmla="*/ 62 h 65"/>
                <a:gd name="T32" fmla="*/ 33 w 65"/>
                <a:gd name="T33" fmla="*/ 65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5"/>
                <a:gd name="T52" fmla="*/ 0 h 65"/>
                <a:gd name="T53" fmla="*/ 65 w 65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5" h="65">
                  <a:moveTo>
                    <a:pt x="33" y="65"/>
                  </a:moveTo>
                  <a:lnTo>
                    <a:pt x="46" y="62"/>
                  </a:lnTo>
                  <a:lnTo>
                    <a:pt x="55" y="55"/>
                  </a:lnTo>
                  <a:lnTo>
                    <a:pt x="62" y="45"/>
                  </a:lnTo>
                  <a:lnTo>
                    <a:pt x="65" y="32"/>
                  </a:lnTo>
                  <a:lnTo>
                    <a:pt x="62" y="19"/>
                  </a:lnTo>
                  <a:lnTo>
                    <a:pt x="55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19" y="3"/>
                  </a:lnTo>
                  <a:lnTo>
                    <a:pt x="10" y="10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10" y="55"/>
                  </a:lnTo>
                  <a:lnTo>
                    <a:pt x="19" y="62"/>
                  </a:lnTo>
                  <a:lnTo>
                    <a:pt x="33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109"/>
            <p:cNvSpPr>
              <a:spLocks/>
            </p:cNvSpPr>
            <p:nvPr/>
          </p:nvSpPr>
          <p:spPr bwMode="auto">
            <a:xfrm>
              <a:off x="5053" y="553"/>
              <a:ext cx="33" cy="32"/>
            </a:xfrm>
            <a:custGeom>
              <a:avLst/>
              <a:gdLst>
                <a:gd name="T0" fmla="*/ 17 w 33"/>
                <a:gd name="T1" fmla="*/ 32 h 32"/>
                <a:gd name="T2" fmla="*/ 10 w 33"/>
                <a:gd name="T3" fmla="*/ 31 h 32"/>
                <a:gd name="T4" fmla="*/ 5 w 33"/>
                <a:gd name="T5" fmla="*/ 27 h 32"/>
                <a:gd name="T6" fmla="*/ 2 w 33"/>
                <a:gd name="T7" fmla="*/ 22 h 32"/>
                <a:gd name="T8" fmla="*/ 0 w 33"/>
                <a:gd name="T9" fmla="*/ 15 h 32"/>
                <a:gd name="T10" fmla="*/ 2 w 33"/>
                <a:gd name="T11" fmla="*/ 9 h 32"/>
                <a:gd name="T12" fmla="*/ 5 w 33"/>
                <a:gd name="T13" fmla="*/ 4 h 32"/>
                <a:gd name="T14" fmla="*/ 10 w 33"/>
                <a:gd name="T15" fmla="*/ 1 h 32"/>
                <a:gd name="T16" fmla="*/ 17 w 33"/>
                <a:gd name="T17" fmla="*/ 0 h 32"/>
                <a:gd name="T18" fmla="*/ 23 w 33"/>
                <a:gd name="T19" fmla="*/ 1 h 32"/>
                <a:gd name="T20" fmla="*/ 28 w 33"/>
                <a:gd name="T21" fmla="*/ 4 h 32"/>
                <a:gd name="T22" fmla="*/ 31 w 33"/>
                <a:gd name="T23" fmla="*/ 9 h 32"/>
                <a:gd name="T24" fmla="*/ 33 w 33"/>
                <a:gd name="T25" fmla="*/ 15 h 32"/>
                <a:gd name="T26" fmla="*/ 31 w 33"/>
                <a:gd name="T27" fmla="*/ 22 h 32"/>
                <a:gd name="T28" fmla="*/ 28 w 33"/>
                <a:gd name="T29" fmla="*/ 27 h 32"/>
                <a:gd name="T30" fmla="*/ 23 w 33"/>
                <a:gd name="T31" fmla="*/ 31 h 32"/>
                <a:gd name="T32" fmla="*/ 17 w 33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32"/>
                <a:gd name="T53" fmla="*/ 33 w 33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32">
                  <a:moveTo>
                    <a:pt x="17" y="32"/>
                  </a:moveTo>
                  <a:lnTo>
                    <a:pt x="10" y="31"/>
                  </a:lnTo>
                  <a:lnTo>
                    <a:pt x="5" y="27"/>
                  </a:lnTo>
                  <a:lnTo>
                    <a:pt x="2" y="22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1" y="9"/>
                  </a:lnTo>
                  <a:lnTo>
                    <a:pt x="33" y="15"/>
                  </a:lnTo>
                  <a:lnTo>
                    <a:pt x="31" y="22"/>
                  </a:lnTo>
                  <a:lnTo>
                    <a:pt x="28" y="27"/>
                  </a:lnTo>
                  <a:lnTo>
                    <a:pt x="23" y="31"/>
                  </a:lnTo>
                  <a:lnTo>
                    <a:pt x="17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0" name="Picture 94" descr="MCj007875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605" y="2861689"/>
            <a:ext cx="133191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2495595" y="4747873"/>
            <a:ext cx="1800225" cy="1054100"/>
            <a:chOff x="3288" y="0"/>
            <a:chExt cx="1328" cy="936"/>
          </a:xfrm>
        </p:grpSpPr>
        <p:sp>
          <p:nvSpPr>
            <p:cNvPr id="12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288" y="0"/>
              <a:ext cx="1328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4098" y="526"/>
              <a:ext cx="254" cy="268"/>
            </a:xfrm>
            <a:custGeom>
              <a:avLst/>
              <a:gdLst>
                <a:gd name="T0" fmla="*/ 25 w 507"/>
                <a:gd name="T1" fmla="*/ 67 h 536"/>
                <a:gd name="T2" fmla="*/ 22 w 507"/>
                <a:gd name="T3" fmla="*/ 66 h 536"/>
                <a:gd name="T4" fmla="*/ 20 w 507"/>
                <a:gd name="T5" fmla="*/ 65 h 536"/>
                <a:gd name="T6" fmla="*/ 17 w 507"/>
                <a:gd name="T7" fmla="*/ 63 h 536"/>
                <a:gd name="T8" fmla="*/ 14 w 507"/>
                <a:gd name="T9" fmla="*/ 61 h 536"/>
                <a:gd name="T10" fmla="*/ 11 w 507"/>
                <a:gd name="T11" fmla="*/ 59 h 536"/>
                <a:gd name="T12" fmla="*/ 8 w 507"/>
                <a:gd name="T13" fmla="*/ 56 h 536"/>
                <a:gd name="T14" fmla="*/ 6 w 507"/>
                <a:gd name="T15" fmla="*/ 52 h 536"/>
                <a:gd name="T16" fmla="*/ 4 w 507"/>
                <a:gd name="T17" fmla="*/ 49 h 536"/>
                <a:gd name="T18" fmla="*/ 3 w 507"/>
                <a:gd name="T19" fmla="*/ 45 h 536"/>
                <a:gd name="T20" fmla="*/ 2 w 507"/>
                <a:gd name="T21" fmla="*/ 41 h 536"/>
                <a:gd name="T22" fmla="*/ 1 w 507"/>
                <a:gd name="T23" fmla="*/ 38 h 536"/>
                <a:gd name="T24" fmla="*/ 1 w 507"/>
                <a:gd name="T25" fmla="*/ 34 h 536"/>
                <a:gd name="T26" fmla="*/ 0 w 507"/>
                <a:gd name="T27" fmla="*/ 31 h 536"/>
                <a:gd name="T28" fmla="*/ 0 w 507"/>
                <a:gd name="T29" fmla="*/ 28 h 536"/>
                <a:gd name="T30" fmla="*/ 0 w 507"/>
                <a:gd name="T31" fmla="*/ 25 h 536"/>
                <a:gd name="T32" fmla="*/ 1 w 507"/>
                <a:gd name="T33" fmla="*/ 22 h 536"/>
                <a:gd name="T34" fmla="*/ 2 w 507"/>
                <a:gd name="T35" fmla="*/ 19 h 536"/>
                <a:gd name="T36" fmla="*/ 4 w 507"/>
                <a:gd name="T37" fmla="*/ 17 h 536"/>
                <a:gd name="T38" fmla="*/ 5 w 507"/>
                <a:gd name="T39" fmla="*/ 14 h 536"/>
                <a:gd name="T40" fmla="*/ 8 w 507"/>
                <a:gd name="T41" fmla="*/ 11 h 536"/>
                <a:gd name="T42" fmla="*/ 9 w 507"/>
                <a:gd name="T43" fmla="*/ 9 h 536"/>
                <a:gd name="T44" fmla="*/ 11 w 507"/>
                <a:gd name="T45" fmla="*/ 8 h 536"/>
                <a:gd name="T46" fmla="*/ 14 w 507"/>
                <a:gd name="T47" fmla="*/ 6 h 536"/>
                <a:gd name="T48" fmla="*/ 18 w 507"/>
                <a:gd name="T49" fmla="*/ 5 h 536"/>
                <a:gd name="T50" fmla="*/ 22 w 507"/>
                <a:gd name="T51" fmla="*/ 3 h 536"/>
                <a:gd name="T52" fmla="*/ 26 w 507"/>
                <a:gd name="T53" fmla="*/ 2 h 536"/>
                <a:gd name="T54" fmla="*/ 30 w 507"/>
                <a:gd name="T55" fmla="*/ 1 h 536"/>
                <a:gd name="T56" fmla="*/ 35 w 507"/>
                <a:gd name="T57" fmla="*/ 0 h 536"/>
                <a:gd name="T58" fmla="*/ 39 w 507"/>
                <a:gd name="T59" fmla="*/ 0 h 536"/>
                <a:gd name="T60" fmla="*/ 42 w 507"/>
                <a:gd name="T61" fmla="*/ 0 h 536"/>
                <a:gd name="T62" fmla="*/ 46 w 507"/>
                <a:gd name="T63" fmla="*/ 1 h 536"/>
                <a:gd name="T64" fmla="*/ 49 w 507"/>
                <a:gd name="T65" fmla="*/ 1 h 536"/>
                <a:gd name="T66" fmla="*/ 52 w 507"/>
                <a:gd name="T67" fmla="*/ 2 h 536"/>
                <a:gd name="T68" fmla="*/ 54 w 507"/>
                <a:gd name="T69" fmla="*/ 3 h 536"/>
                <a:gd name="T70" fmla="*/ 57 w 507"/>
                <a:gd name="T71" fmla="*/ 12 h 536"/>
                <a:gd name="T72" fmla="*/ 54 w 507"/>
                <a:gd name="T73" fmla="*/ 11 h 536"/>
                <a:gd name="T74" fmla="*/ 52 w 507"/>
                <a:gd name="T75" fmla="*/ 10 h 536"/>
                <a:gd name="T76" fmla="*/ 48 w 507"/>
                <a:gd name="T77" fmla="*/ 8 h 536"/>
                <a:gd name="T78" fmla="*/ 43 w 507"/>
                <a:gd name="T79" fmla="*/ 7 h 536"/>
                <a:gd name="T80" fmla="*/ 40 w 507"/>
                <a:gd name="T81" fmla="*/ 6 h 536"/>
                <a:gd name="T82" fmla="*/ 38 w 507"/>
                <a:gd name="T83" fmla="*/ 6 h 536"/>
                <a:gd name="T84" fmla="*/ 35 w 507"/>
                <a:gd name="T85" fmla="*/ 6 h 536"/>
                <a:gd name="T86" fmla="*/ 31 w 507"/>
                <a:gd name="T87" fmla="*/ 6 h 536"/>
                <a:gd name="T88" fmla="*/ 27 w 507"/>
                <a:gd name="T89" fmla="*/ 7 h 536"/>
                <a:gd name="T90" fmla="*/ 23 w 507"/>
                <a:gd name="T91" fmla="*/ 8 h 536"/>
                <a:gd name="T92" fmla="*/ 20 w 507"/>
                <a:gd name="T93" fmla="*/ 10 h 536"/>
                <a:gd name="T94" fmla="*/ 17 w 507"/>
                <a:gd name="T95" fmla="*/ 11 h 536"/>
                <a:gd name="T96" fmla="*/ 14 w 507"/>
                <a:gd name="T97" fmla="*/ 14 h 536"/>
                <a:gd name="T98" fmla="*/ 11 w 507"/>
                <a:gd name="T99" fmla="*/ 17 h 536"/>
                <a:gd name="T100" fmla="*/ 8 w 507"/>
                <a:gd name="T101" fmla="*/ 21 h 536"/>
                <a:gd name="T102" fmla="*/ 8 w 507"/>
                <a:gd name="T103" fmla="*/ 24 h 536"/>
                <a:gd name="T104" fmla="*/ 7 w 507"/>
                <a:gd name="T105" fmla="*/ 27 h 536"/>
                <a:gd name="T106" fmla="*/ 7 w 507"/>
                <a:gd name="T107" fmla="*/ 30 h 536"/>
                <a:gd name="T108" fmla="*/ 6 w 507"/>
                <a:gd name="T109" fmla="*/ 33 h 536"/>
                <a:gd name="T110" fmla="*/ 7 w 507"/>
                <a:gd name="T111" fmla="*/ 35 h 536"/>
                <a:gd name="T112" fmla="*/ 7 w 507"/>
                <a:gd name="T113" fmla="*/ 38 h 536"/>
                <a:gd name="T114" fmla="*/ 7 w 507"/>
                <a:gd name="T115" fmla="*/ 40 h 536"/>
                <a:gd name="T116" fmla="*/ 9 w 507"/>
                <a:gd name="T117" fmla="*/ 44 h 536"/>
                <a:gd name="T118" fmla="*/ 10 w 507"/>
                <a:gd name="T119" fmla="*/ 48 h 536"/>
                <a:gd name="T120" fmla="*/ 12 w 507"/>
                <a:gd name="T121" fmla="*/ 51 h 536"/>
                <a:gd name="T122" fmla="*/ 13 w 507"/>
                <a:gd name="T123" fmla="*/ 55 h 536"/>
                <a:gd name="T124" fmla="*/ 23 w 507"/>
                <a:gd name="T125" fmla="*/ 62 h 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07"/>
                <a:gd name="T190" fmla="*/ 0 h 536"/>
                <a:gd name="T191" fmla="*/ 507 w 507"/>
                <a:gd name="T192" fmla="*/ 536 h 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07" h="536">
                  <a:moveTo>
                    <a:pt x="203" y="536"/>
                  </a:moveTo>
                  <a:lnTo>
                    <a:pt x="201" y="536"/>
                  </a:lnTo>
                  <a:lnTo>
                    <a:pt x="199" y="534"/>
                  </a:lnTo>
                  <a:lnTo>
                    <a:pt x="194" y="532"/>
                  </a:lnTo>
                  <a:lnTo>
                    <a:pt x="188" y="530"/>
                  </a:lnTo>
                  <a:lnTo>
                    <a:pt x="184" y="528"/>
                  </a:lnTo>
                  <a:lnTo>
                    <a:pt x="179" y="526"/>
                  </a:lnTo>
                  <a:lnTo>
                    <a:pt x="175" y="524"/>
                  </a:lnTo>
                  <a:lnTo>
                    <a:pt x="169" y="523"/>
                  </a:lnTo>
                  <a:lnTo>
                    <a:pt x="165" y="521"/>
                  </a:lnTo>
                  <a:lnTo>
                    <a:pt x="160" y="517"/>
                  </a:lnTo>
                  <a:lnTo>
                    <a:pt x="154" y="515"/>
                  </a:lnTo>
                  <a:lnTo>
                    <a:pt x="150" y="513"/>
                  </a:lnTo>
                  <a:lnTo>
                    <a:pt x="142" y="509"/>
                  </a:lnTo>
                  <a:lnTo>
                    <a:pt x="137" y="505"/>
                  </a:lnTo>
                  <a:lnTo>
                    <a:pt x="131" y="502"/>
                  </a:lnTo>
                  <a:lnTo>
                    <a:pt x="125" y="500"/>
                  </a:lnTo>
                  <a:lnTo>
                    <a:pt x="120" y="494"/>
                  </a:lnTo>
                  <a:lnTo>
                    <a:pt x="114" y="490"/>
                  </a:lnTo>
                  <a:lnTo>
                    <a:pt x="106" y="486"/>
                  </a:lnTo>
                  <a:lnTo>
                    <a:pt x="103" y="483"/>
                  </a:lnTo>
                  <a:lnTo>
                    <a:pt x="95" y="477"/>
                  </a:lnTo>
                  <a:lnTo>
                    <a:pt x="89" y="473"/>
                  </a:lnTo>
                  <a:lnTo>
                    <a:pt x="83" y="467"/>
                  </a:lnTo>
                  <a:lnTo>
                    <a:pt x="80" y="462"/>
                  </a:lnTo>
                  <a:lnTo>
                    <a:pt x="74" y="456"/>
                  </a:lnTo>
                  <a:lnTo>
                    <a:pt x="68" y="450"/>
                  </a:lnTo>
                  <a:lnTo>
                    <a:pt x="63" y="445"/>
                  </a:lnTo>
                  <a:lnTo>
                    <a:pt x="59" y="437"/>
                  </a:lnTo>
                  <a:lnTo>
                    <a:pt x="53" y="429"/>
                  </a:lnTo>
                  <a:lnTo>
                    <a:pt x="49" y="422"/>
                  </a:lnTo>
                  <a:lnTo>
                    <a:pt x="45" y="416"/>
                  </a:lnTo>
                  <a:lnTo>
                    <a:pt x="42" y="408"/>
                  </a:lnTo>
                  <a:lnTo>
                    <a:pt x="38" y="401"/>
                  </a:lnTo>
                  <a:lnTo>
                    <a:pt x="34" y="393"/>
                  </a:lnTo>
                  <a:lnTo>
                    <a:pt x="30" y="386"/>
                  </a:lnTo>
                  <a:lnTo>
                    <a:pt x="28" y="380"/>
                  </a:lnTo>
                  <a:lnTo>
                    <a:pt x="25" y="370"/>
                  </a:lnTo>
                  <a:lnTo>
                    <a:pt x="23" y="363"/>
                  </a:lnTo>
                  <a:lnTo>
                    <a:pt x="19" y="357"/>
                  </a:lnTo>
                  <a:lnTo>
                    <a:pt x="17" y="350"/>
                  </a:lnTo>
                  <a:lnTo>
                    <a:pt x="15" y="342"/>
                  </a:lnTo>
                  <a:lnTo>
                    <a:pt x="13" y="334"/>
                  </a:lnTo>
                  <a:lnTo>
                    <a:pt x="11" y="327"/>
                  </a:lnTo>
                  <a:lnTo>
                    <a:pt x="11" y="319"/>
                  </a:lnTo>
                  <a:lnTo>
                    <a:pt x="7" y="312"/>
                  </a:lnTo>
                  <a:lnTo>
                    <a:pt x="7" y="304"/>
                  </a:lnTo>
                  <a:lnTo>
                    <a:pt x="6" y="298"/>
                  </a:lnTo>
                  <a:lnTo>
                    <a:pt x="4" y="291"/>
                  </a:lnTo>
                  <a:lnTo>
                    <a:pt x="4" y="283"/>
                  </a:lnTo>
                  <a:lnTo>
                    <a:pt x="2" y="275"/>
                  </a:lnTo>
                  <a:lnTo>
                    <a:pt x="2" y="270"/>
                  </a:lnTo>
                  <a:lnTo>
                    <a:pt x="2" y="262"/>
                  </a:lnTo>
                  <a:lnTo>
                    <a:pt x="0" y="256"/>
                  </a:lnTo>
                  <a:lnTo>
                    <a:pt x="0" y="249"/>
                  </a:lnTo>
                  <a:lnTo>
                    <a:pt x="0" y="243"/>
                  </a:lnTo>
                  <a:lnTo>
                    <a:pt x="0" y="237"/>
                  </a:lnTo>
                  <a:lnTo>
                    <a:pt x="0" y="232"/>
                  </a:lnTo>
                  <a:lnTo>
                    <a:pt x="0" y="226"/>
                  </a:lnTo>
                  <a:lnTo>
                    <a:pt x="0" y="220"/>
                  </a:lnTo>
                  <a:lnTo>
                    <a:pt x="0" y="217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2" y="194"/>
                  </a:lnTo>
                  <a:lnTo>
                    <a:pt x="2" y="188"/>
                  </a:lnTo>
                  <a:lnTo>
                    <a:pt x="4" y="182"/>
                  </a:lnTo>
                  <a:lnTo>
                    <a:pt x="6" y="175"/>
                  </a:lnTo>
                  <a:lnTo>
                    <a:pt x="9" y="169"/>
                  </a:lnTo>
                  <a:lnTo>
                    <a:pt x="11" y="163"/>
                  </a:lnTo>
                  <a:lnTo>
                    <a:pt x="13" y="158"/>
                  </a:lnTo>
                  <a:lnTo>
                    <a:pt x="15" y="152"/>
                  </a:lnTo>
                  <a:lnTo>
                    <a:pt x="19" y="146"/>
                  </a:lnTo>
                  <a:lnTo>
                    <a:pt x="21" y="141"/>
                  </a:lnTo>
                  <a:lnTo>
                    <a:pt x="25" y="135"/>
                  </a:lnTo>
                  <a:lnTo>
                    <a:pt x="26" y="129"/>
                  </a:lnTo>
                  <a:lnTo>
                    <a:pt x="30" y="123"/>
                  </a:lnTo>
                  <a:lnTo>
                    <a:pt x="34" y="118"/>
                  </a:lnTo>
                  <a:lnTo>
                    <a:pt x="36" y="114"/>
                  </a:lnTo>
                  <a:lnTo>
                    <a:pt x="40" y="108"/>
                  </a:lnTo>
                  <a:lnTo>
                    <a:pt x="42" y="103"/>
                  </a:lnTo>
                  <a:lnTo>
                    <a:pt x="47" y="95"/>
                  </a:lnTo>
                  <a:lnTo>
                    <a:pt x="53" y="87"/>
                  </a:lnTo>
                  <a:lnTo>
                    <a:pt x="57" y="82"/>
                  </a:lnTo>
                  <a:lnTo>
                    <a:pt x="61" y="78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6" y="72"/>
                  </a:lnTo>
                  <a:lnTo>
                    <a:pt x="68" y="70"/>
                  </a:lnTo>
                  <a:lnTo>
                    <a:pt x="74" y="66"/>
                  </a:lnTo>
                  <a:lnTo>
                    <a:pt x="83" y="63"/>
                  </a:lnTo>
                  <a:lnTo>
                    <a:pt x="87" y="61"/>
                  </a:lnTo>
                  <a:lnTo>
                    <a:pt x="93" y="59"/>
                  </a:lnTo>
                  <a:lnTo>
                    <a:pt x="97" y="55"/>
                  </a:lnTo>
                  <a:lnTo>
                    <a:pt x="104" y="53"/>
                  </a:lnTo>
                  <a:lnTo>
                    <a:pt x="108" y="49"/>
                  </a:lnTo>
                  <a:lnTo>
                    <a:pt x="116" y="47"/>
                  </a:lnTo>
                  <a:lnTo>
                    <a:pt x="123" y="45"/>
                  </a:lnTo>
                  <a:lnTo>
                    <a:pt x="131" y="42"/>
                  </a:lnTo>
                  <a:lnTo>
                    <a:pt x="139" y="38"/>
                  </a:lnTo>
                  <a:lnTo>
                    <a:pt x="146" y="34"/>
                  </a:lnTo>
                  <a:lnTo>
                    <a:pt x="154" y="32"/>
                  </a:lnTo>
                  <a:lnTo>
                    <a:pt x="161" y="28"/>
                  </a:lnTo>
                  <a:lnTo>
                    <a:pt x="169" y="25"/>
                  </a:lnTo>
                  <a:lnTo>
                    <a:pt x="179" y="23"/>
                  </a:lnTo>
                  <a:lnTo>
                    <a:pt x="188" y="19"/>
                  </a:lnTo>
                  <a:lnTo>
                    <a:pt x="196" y="17"/>
                  </a:lnTo>
                  <a:lnTo>
                    <a:pt x="205" y="15"/>
                  </a:lnTo>
                  <a:lnTo>
                    <a:pt x="213" y="11"/>
                  </a:lnTo>
                  <a:lnTo>
                    <a:pt x="222" y="9"/>
                  </a:lnTo>
                  <a:lnTo>
                    <a:pt x="232" y="7"/>
                  </a:lnTo>
                  <a:lnTo>
                    <a:pt x="239" y="6"/>
                  </a:lnTo>
                  <a:lnTo>
                    <a:pt x="249" y="4"/>
                  </a:lnTo>
                  <a:lnTo>
                    <a:pt x="257" y="2"/>
                  </a:lnTo>
                  <a:lnTo>
                    <a:pt x="266" y="2"/>
                  </a:lnTo>
                  <a:lnTo>
                    <a:pt x="276" y="0"/>
                  </a:lnTo>
                  <a:lnTo>
                    <a:pt x="283" y="0"/>
                  </a:lnTo>
                  <a:lnTo>
                    <a:pt x="291" y="0"/>
                  </a:lnTo>
                  <a:lnTo>
                    <a:pt x="300" y="0"/>
                  </a:lnTo>
                  <a:lnTo>
                    <a:pt x="306" y="0"/>
                  </a:lnTo>
                  <a:lnTo>
                    <a:pt x="314" y="0"/>
                  </a:lnTo>
                  <a:lnTo>
                    <a:pt x="323" y="0"/>
                  </a:lnTo>
                  <a:lnTo>
                    <a:pt x="331" y="0"/>
                  </a:lnTo>
                  <a:lnTo>
                    <a:pt x="336" y="0"/>
                  </a:lnTo>
                  <a:lnTo>
                    <a:pt x="344" y="2"/>
                  </a:lnTo>
                  <a:lnTo>
                    <a:pt x="352" y="2"/>
                  </a:lnTo>
                  <a:lnTo>
                    <a:pt x="357" y="4"/>
                  </a:lnTo>
                  <a:lnTo>
                    <a:pt x="365" y="4"/>
                  </a:lnTo>
                  <a:lnTo>
                    <a:pt x="371" y="6"/>
                  </a:lnTo>
                  <a:lnTo>
                    <a:pt x="378" y="7"/>
                  </a:lnTo>
                  <a:lnTo>
                    <a:pt x="384" y="7"/>
                  </a:lnTo>
                  <a:lnTo>
                    <a:pt x="388" y="9"/>
                  </a:lnTo>
                  <a:lnTo>
                    <a:pt x="393" y="9"/>
                  </a:lnTo>
                  <a:lnTo>
                    <a:pt x="399" y="11"/>
                  </a:lnTo>
                  <a:lnTo>
                    <a:pt x="405" y="13"/>
                  </a:lnTo>
                  <a:lnTo>
                    <a:pt x="410" y="15"/>
                  </a:lnTo>
                  <a:lnTo>
                    <a:pt x="418" y="19"/>
                  </a:lnTo>
                  <a:lnTo>
                    <a:pt x="424" y="19"/>
                  </a:lnTo>
                  <a:lnTo>
                    <a:pt x="430" y="21"/>
                  </a:lnTo>
                  <a:lnTo>
                    <a:pt x="431" y="23"/>
                  </a:lnTo>
                  <a:lnTo>
                    <a:pt x="433" y="23"/>
                  </a:lnTo>
                  <a:lnTo>
                    <a:pt x="507" y="87"/>
                  </a:lnTo>
                  <a:lnTo>
                    <a:pt x="452" y="93"/>
                  </a:lnTo>
                  <a:lnTo>
                    <a:pt x="449" y="91"/>
                  </a:lnTo>
                  <a:lnTo>
                    <a:pt x="445" y="89"/>
                  </a:lnTo>
                  <a:lnTo>
                    <a:pt x="441" y="87"/>
                  </a:lnTo>
                  <a:lnTo>
                    <a:pt x="437" y="87"/>
                  </a:lnTo>
                  <a:lnTo>
                    <a:pt x="431" y="85"/>
                  </a:lnTo>
                  <a:lnTo>
                    <a:pt x="428" y="84"/>
                  </a:lnTo>
                  <a:lnTo>
                    <a:pt x="422" y="80"/>
                  </a:lnTo>
                  <a:lnTo>
                    <a:pt x="416" y="78"/>
                  </a:lnTo>
                  <a:lnTo>
                    <a:pt x="409" y="74"/>
                  </a:lnTo>
                  <a:lnTo>
                    <a:pt x="403" y="72"/>
                  </a:lnTo>
                  <a:lnTo>
                    <a:pt x="393" y="70"/>
                  </a:lnTo>
                  <a:lnTo>
                    <a:pt x="386" y="66"/>
                  </a:lnTo>
                  <a:lnTo>
                    <a:pt x="378" y="64"/>
                  </a:lnTo>
                  <a:lnTo>
                    <a:pt x="371" y="63"/>
                  </a:lnTo>
                  <a:lnTo>
                    <a:pt x="361" y="61"/>
                  </a:lnTo>
                  <a:lnTo>
                    <a:pt x="352" y="57"/>
                  </a:lnTo>
                  <a:lnTo>
                    <a:pt x="342" y="55"/>
                  </a:lnTo>
                  <a:lnTo>
                    <a:pt x="333" y="53"/>
                  </a:lnTo>
                  <a:lnTo>
                    <a:pt x="327" y="51"/>
                  </a:lnTo>
                  <a:lnTo>
                    <a:pt x="323" y="49"/>
                  </a:lnTo>
                  <a:lnTo>
                    <a:pt x="317" y="49"/>
                  </a:lnTo>
                  <a:lnTo>
                    <a:pt x="314" y="47"/>
                  </a:lnTo>
                  <a:lnTo>
                    <a:pt x="308" y="47"/>
                  </a:lnTo>
                  <a:lnTo>
                    <a:pt x="302" y="45"/>
                  </a:lnTo>
                  <a:lnTo>
                    <a:pt x="298" y="45"/>
                  </a:lnTo>
                  <a:lnTo>
                    <a:pt x="295" y="45"/>
                  </a:lnTo>
                  <a:lnTo>
                    <a:pt x="289" y="45"/>
                  </a:lnTo>
                  <a:lnTo>
                    <a:pt x="283" y="45"/>
                  </a:lnTo>
                  <a:lnTo>
                    <a:pt x="279" y="45"/>
                  </a:lnTo>
                  <a:lnTo>
                    <a:pt x="276" y="45"/>
                  </a:lnTo>
                  <a:lnTo>
                    <a:pt x="264" y="45"/>
                  </a:lnTo>
                  <a:lnTo>
                    <a:pt x="257" y="45"/>
                  </a:lnTo>
                  <a:lnTo>
                    <a:pt x="247" y="45"/>
                  </a:lnTo>
                  <a:lnTo>
                    <a:pt x="237" y="45"/>
                  </a:lnTo>
                  <a:lnTo>
                    <a:pt x="228" y="49"/>
                  </a:lnTo>
                  <a:lnTo>
                    <a:pt x="220" y="51"/>
                  </a:lnTo>
                  <a:lnTo>
                    <a:pt x="211" y="53"/>
                  </a:lnTo>
                  <a:lnTo>
                    <a:pt x="203" y="57"/>
                  </a:lnTo>
                  <a:lnTo>
                    <a:pt x="196" y="59"/>
                  </a:lnTo>
                  <a:lnTo>
                    <a:pt x="188" y="61"/>
                  </a:lnTo>
                  <a:lnTo>
                    <a:pt x="180" y="64"/>
                  </a:lnTo>
                  <a:lnTo>
                    <a:pt x="175" y="68"/>
                  </a:lnTo>
                  <a:lnTo>
                    <a:pt x="167" y="70"/>
                  </a:lnTo>
                  <a:lnTo>
                    <a:pt x="161" y="74"/>
                  </a:lnTo>
                  <a:lnTo>
                    <a:pt x="156" y="76"/>
                  </a:lnTo>
                  <a:lnTo>
                    <a:pt x="148" y="80"/>
                  </a:lnTo>
                  <a:lnTo>
                    <a:pt x="142" y="84"/>
                  </a:lnTo>
                  <a:lnTo>
                    <a:pt x="139" y="87"/>
                  </a:lnTo>
                  <a:lnTo>
                    <a:pt x="133" y="89"/>
                  </a:lnTo>
                  <a:lnTo>
                    <a:pt x="127" y="93"/>
                  </a:lnTo>
                  <a:lnTo>
                    <a:pt x="123" y="97"/>
                  </a:lnTo>
                  <a:lnTo>
                    <a:pt x="120" y="99"/>
                  </a:lnTo>
                  <a:lnTo>
                    <a:pt x="110" y="106"/>
                  </a:lnTo>
                  <a:lnTo>
                    <a:pt x="103" y="114"/>
                  </a:lnTo>
                  <a:lnTo>
                    <a:pt x="95" y="120"/>
                  </a:lnTo>
                  <a:lnTo>
                    <a:pt x="89" y="127"/>
                  </a:lnTo>
                  <a:lnTo>
                    <a:pt x="82" y="135"/>
                  </a:lnTo>
                  <a:lnTo>
                    <a:pt x="78" y="142"/>
                  </a:lnTo>
                  <a:lnTo>
                    <a:pt x="72" y="150"/>
                  </a:lnTo>
                  <a:lnTo>
                    <a:pt x="70" y="158"/>
                  </a:lnTo>
                  <a:lnTo>
                    <a:pt x="64" y="165"/>
                  </a:lnTo>
                  <a:lnTo>
                    <a:pt x="61" y="175"/>
                  </a:lnTo>
                  <a:lnTo>
                    <a:pt x="59" y="180"/>
                  </a:lnTo>
                  <a:lnTo>
                    <a:pt x="59" y="184"/>
                  </a:lnTo>
                  <a:lnTo>
                    <a:pt x="57" y="190"/>
                  </a:lnTo>
                  <a:lnTo>
                    <a:pt x="55" y="196"/>
                  </a:lnTo>
                  <a:lnTo>
                    <a:pt x="53" y="201"/>
                  </a:lnTo>
                  <a:lnTo>
                    <a:pt x="53" y="207"/>
                  </a:lnTo>
                  <a:lnTo>
                    <a:pt x="51" y="211"/>
                  </a:lnTo>
                  <a:lnTo>
                    <a:pt x="51" y="217"/>
                  </a:lnTo>
                  <a:lnTo>
                    <a:pt x="51" y="222"/>
                  </a:lnTo>
                  <a:lnTo>
                    <a:pt x="49" y="228"/>
                  </a:lnTo>
                  <a:lnTo>
                    <a:pt x="49" y="236"/>
                  </a:lnTo>
                  <a:lnTo>
                    <a:pt x="49" y="241"/>
                  </a:lnTo>
                  <a:lnTo>
                    <a:pt x="49" y="247"/>
                  </a:lnTo>
                  <a:lnTo>
                    <a:pt x="47" y="253"/>
                  </a:lnTo>
                  <a:lnTo>
                    <a:pt x="47" y="258"/>
                  </a:lnTo>
                  <a:lnTo>
                    <a:pt x="47" y="264"/>
                  </a:lnTo>
                  <a:lnTo>
                    <a:pt x="47" y="270"/>
                  </a:lnTo>
                  <a:lnTo>
                    <a:pt x="47" y="275"/>
                  </a:lnTo>
                  <a:lnTo>
                    <a:pt x="49" y="281"/>
                  </a:lnTo>
                  <a:lnTo>
                    <a:pt x="49" y="287"/>
                  </a:lnTo>
                  <a:lnTo>
                    <a:pt x="49" y="291"/>
                  </a:lnTo>
                  <a:lnTo>
                    <a:pt x="49" y="296"/>
                  </a:lnTo>
                  <a:lnTo>
                    <a:pt x="51" y="302"/>
                  </a:lnTo>
                  <a:lnTo>
                    <a:pt x="53" y="308"/>
                  </a:lnTo>
                  <a:lnTo>
                    <a:pt x="53" y="312"/>
                  </a:lnTo>
                  <a:lnTo>
                    <a:pt x="53" y="317"/>
                  </a:lnTo>
                  <a:lnTo>
                    <a:pt x="55" y="321"/>
                  </a:lnTo>
                  <a:lnTo>
                    <a:pt x="57" y="327"/>
                  </a:lnTo>
                  <a:lnTo>
                    <a:pt x="61" y="334"/>
                  </a:lnTo>
                  <a:lnTo>
                    <a:pt x="63" y="342"/>
                  </a:lnTo>
                  <a:lnTo>
                    <a:pt x="66" y="351"/>
                  </a:lnTo>
                  <a:lnTo>
                    <a:pt x="70" y="361"/>
                  </a:lnTo>
                  <a:lnTo>
                    <a:pt x="74" y="370"/>
                  </a:lnTo>
                  <a:lnTo>
                    <a:pt x="78" y="380"/>
                  </a:lnTo>
                  <a:lnTo>
                    <a:pt x="80" y="384"/>
                  </a:lnTo>
                  <a:lnTo>
                    <a:pt x="82" y="389"/>
                  </a:lnTo>
                  <a:lnTo>
                    <a:pt x="83" y="395"/>
                  </a:lnTo>
                  <a:lnTo>
                    <a:pt x="87" y="399"/>
                  </a:lnTo>
                  <a:lnTo>
                    <a:pt x="91" y="408"/>
                  </a:lnTo>
                  <a:lnTo>
                    <a:pt x="93" y="416"/>
                  </a:lnTo>
                  <a:lnTo>
                    <a:pt x="97" y="422"/>
                  </a:lnTo>
                  <a:lnTo>
                    <a:pt x="101" y="429"/>
                  </a:lnTo>
                  <a:lnTo>
                    <a:pt x="103" y="435"/>
                  </a:lnTo>
                  <a:lnTo>
                    <a:pt x="104" y="439"/>
                  </a:lnTo>
                  <a:lnTo>
                    <a:pt x="104" y="441"/>
                  </a:lnTo>
                  <a:lnTo>
                    <a:pt x="106" y="443"/>
                  </a:lnTo>
                  <a:lnTo>
                    <a:pt x="179" y="496"/>
                  </a:lnTo>
                  <a:lnTo>
                    <a:pt x="245" y="500"/>
                  </a:lnTo>
                  <a:lnTo>
                    <a:pt x="203" y="5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41"/>
            <p:cNvSpPr>
              <a:spLocks/>
            </p:cNvSpPr>
            <p:nvPr/>
          </p:nvSpPr>
          <p:spPr bwMode="auto">
            <a:xfrm>
              <a:off x="4200" y="570"/>
              <a:ext cx="172" cy="224"/>
            </a:xfrm>
            <a:custGeom>
              <a:avLst/>
              <a:gdLst>
                <a:gd name="T0" fmla="*/ 33 w 344"/>
                <a:gd name="T1" fmla="*/ 1 h 449"/>
                <a:gd name="T2" fmla="*/ 34 w 344"/>
                <a:gd name="T3" fmla="*/ 3 h 449"/>
                <a:gd name="T4" fmla="*/ 34 w 344"/>
                <a:gd name="T5" fmla="*/ 5 h 449"/>
                <a:gd name="T6" fmla="*/ 35 w 344"/>
                <a:gd name="T7" fmla="*/ 7 h 449"/>
                <a:gd name="T8" fmla="*/ 36 w 344"/>
                <a:gd name="T9" fmla="*/ 9 h 449"/>
                <a:gd name="T10" fmla="*/ 37 w 344"/>
                <a:gd name="T11" fmla="*/ 12 h 449"/>
                <a:gd name="T12" fmla="*/ 37 w 344"/>
                <a:gd name="T13" fmla="*/ 14 h 449"/>
                <a:gd name="T14" fmla="*/ 38 w 344"/>
                <a:gd name="T15" fmla="*/ 17 h 449"/>
                <a:gd name="T16" fmla="*/ 38 w 344"/>
                <a:gd name="T17" fmla="*/ 19 h 449"/>
                <a:gd name="T18" fmla="*/ 38 w 344"/>
                <a:gd name="T19" fmla="*/ 22 h 449"/>
                <a:gd name="T20" fmla="*/ 38 w 344"/>
                <a:gd name="T21" fmla="*/ 24 h 449"/>
                <a:gd name="T22" fmla="*/ 38 w 344"/>
                <a:gd name="T23" fmla="*/ 27 h 449"/>
                <a:gd name="T24" fmla="*/ 38 w 344"/>
                <a:gd name="T25" fmla="*/ 29 h 449"/>
                <a:gd name="T26" fmla="*/ 38 w 344"/>
                <a:gd name="T27" fmla="*/ 32 h 449"/>
                <a:gd name="T28" fmla="*/ 37 w 344"/>
                <a:gd name="T29" fmla="*/ 34 h 449"/>
                <a:gd name="T30" fmla="*/ 36 w 344"/>
                <a:gd name="T31" fmla="*/ 37 h 449"/>
                <a:gd name="T32" fmla="*/ 35 w 344"/>
                <a:gd name="T33" fmla="*/ 39 h 449"/>
                <a:gd name="T34" fmla="*/ 34 w 344"/>
                <a:gd name="T35" fmla="*/ 40 h 449"/>
                <a:gd name="T36" fmla="*/ 32 w 344"/>
                <a:gd name="T37" fmla="*/ 42 h 449"/>
                <a:gd name="T38" fmla="*/ 30 w 344"/>
                <a:gd name="T39" fmla="*/ 44 h 449"/>
                <a:gd name="T40" fmla="*/ 28 w 344"/>
                <a:gd name="T41" fmla="*/ 45 h 449"/>
                <a:gd name="T42" fmla="*/ 26 w 344"/>
                <a:gd name="T43" fmla="*/ 46 h 449"/>
                <a:gd name="T44" fmla="*/ 23 w 344"/>
                <a:gd name="T45" fmla="*/ 47 h 449"/>
                <a:gd name="T46" fmla="*/ 21 w 344"/>
                <a:gd name="T47" fmla="*/ 48 h 449"/>
                <a:gd name="T48" fmla="*/ 19 w 344"/>
                <a:gd name="T49" fmla="*/ 49 h 449"/>
                <a:gd name="T50" fmla="*/ 17 w 344"/>
                <a:gd name="T51" fmla="*/ 50 h 449"/>
                <a:gd name="T52" fmla="*/ 14 w 344"/>
                <a:gd name="T53" fmla="*/ 51 h 449"/>
                <a:gd name="T54" fmla="*/ 13 w 344"/>
                <a:gd name="T55" fmla="*/ 51 h 449"/>
                <a:gd name="T56" fmla="*/ 1 w 344"/>
                <a:gd name="T57" fmla="*/ 55 h 449"/>
                <a:gd name="T58" fmla="*/ 3 w 344"/>
                <a:gd name="T59" fmla="*/ 55 h 449"/>
                <a:gd name="T60" fmla="*/ 5 w 344"/>
                <a:gd name="T61" fmla="*/ 55 h 449"/>
                <a:gd name="T62" fmla="*/ 7 w 344"/>
                <a:gd name="T63" fmla="*/ 56 h 449"/>
                <a:gd name="T64" fmla="*/ 10 w 344"/>
                <a:gd name="T65" fmla="*/ 56 h 449"/>
                <a:gd name="T66" fmla="*/ 13 w 344"/>
                <a:gd name="T67" fmla="*/ 55 h 449"/>
                <a:gd name="T68" fmla="*/ 16 w 344"/>
                <a:gd name="T69" fmla="*/ 55 h 449"/>
                <a:gd name="T70" fmla="*/ 19 w 344"/>
                <a:gd name="T71" fmla="*/ 54 h 449"/>
                <a:gd name="T72" fmla="*/ 22 w 344"/>
                <a:gd name="T73" fmla="*/ 54 h 449"/>
                <a:gd name="T74" fmla="*/ 26 w 344"/>
                <a:gd name="T75" fmla="*/ 52 h 449"/>
                <a:gd name="T76" fmla="*/ 28 w 344"/>
                <a:gd name="T77" fmla="*/ 51 h 449"/>
                <a:gd name="T78" fmla="*/ 31 w 344"/>
                <a:gd name="T79" fmla="*/ 49 h 449"/>
                <a:gd name="T80" fmla="*/ 34 w 344"/>
                <a:gd name="T81" fmla="*/ 47 h 449"/>
                <a:gd name="T82" fmla="*/ 35 w 344"/>
                <a:gd name="T83" fmla="*/ 45 h 449"/>
                <a:gd name="T84" fmla="*/ 37 w 344"/>
                <a:gd name="T85" fmla="*/ 42 h 449"/>
                <a:gd name="T86" fmla="*/ 39 w 344"/>
                <a:gd name="T87" fmla="*/ 40 h 449"/>
                <a:gd name="T88" fmla="*/ 40 w 344"/>
                <a:gd name="T89" fmla="*/ 37 h 449"/>
                <a:gd name="T90" fmla="*/ 41 w 344"/>
                <a:gd name="T91" fmla="*/ 35 h 449"/>
                <a:gd name="T92" fmla="*/ 42 w 344"/>
                <a:gd name="T93" fmla="*/ 32 h 449"/>
                <a:gd name="T94" fmla="*/ 43 w 344"/>
                <a:gd name="T95" fmla="*/ 30 h 449"/>
                <a:gd name="T96" fmla="*/ 43 w 344"/>
                <a:gd name="T97" fmla="*/ 27 h 449"/>
                <a:gd name="T98" fmla="*/ 43 w 344"/>
                <a:gd name="T99" fmla="*/ 25 h 449"/>
                <a:gd name="T100" fmla="*/ 43 w 344"/>
                <a:gd name="T101" fmla="*/ 22 h 449"/>
                <a:gd name="T102" fmla="*/ 43 w 344"/>
                <a:gd name="T103" fmla="*/ 20 h 449"/>
                <a:gd name="T104" fmla="*/ 43 w 344"/>
                <a:gd name="T105" fmla="*/ 17 h 449"/>
                <a:gd name="T106" fmla="*/ 43 w 344"/>
                <a:gd name="T107" fmla="*/ 15 h 449"/>
                <a:gd name="T108" fmla="*/ 43 w 344"/>
                <a:gd name="T109" fmla="*/ 12 h 449"/>
                <a:gd name="T110" fmla="*/ 43 w 344"/>
                <a:gd name="T111" fmla="*/ 11 h 449"/>
                <a:gd name="T112" fmla="*/ 43 w 344"/>
                <a:gd name="T113" fmla="*/ 9 h 449"/>
                <a:gd name="T114" fmla="*/ 39 w 344"/>
                <a:gd name="T115" fmla="*/ 0 h 4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4"/>
                <a:gd name="T175" fmla="*/ 0 h 449"/>
                <a:gd name="T176" fmla="*/ 344 w 344"/>
                <a:gd name="T177" fmla="*/ 449 h 44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4" h="449">
                  <a:moveTo>
                    <a:pt x="257" y="0"/>
                  </a:moveTo>
                  <a:lnTo>
                    <a:pt x="259" y="4"/>
                  </a:lnTo>
                  <a:lnTo>
                    <a:pt x="259" y="8"/>
                  </a:lnTo>
                  <a:lnTo>
                    <a:pt x="263" y="14"/>
                  </a:lnTo>
                  <a:lnTo>
                    <a:pt x="265" y="21"/>
                  </a:lnTo>
                  <a:lnTo>
                    <a:pt x="268" y="29"/>
                  </a:lnTo>
                  <a:lnTo>
                    <a:pt x="268" y="33"/>
                  </a:lnTo>
                  <a:lnTo>
                    <a:pt x="270" y="38"/>
                  </a:lnTo>
                  <a:lnTo>
                    <a:pt x="272" y="44"/>
                  </a:lnTo>
                  <a:lnTo>
                    <a:pt x="276" y="50"/>
                  </a:lnTo>
                  <a:lnTo>
                    <a:pt x="276" y="54"/>
                  </a:lnTo>
                  <a:lnTo>
                    <a:pt x="278" y="59"/>
                  </a:lnTo>
                  <a:lnTo>
                    <a:pt x="280" y="65"/>
                  </a:lnTo>
                  <a:lnTo>
                    <a:pt x="282" y="73"/>
                  </a:lnTo>
                  <a:lnTo>
                    <a:pt x="284" y="78"/>
                  </a:lnTo>
                  <a:lnTo>
                    <a:pt x="285" y="84"/>
                  </a:lnTo>
                  <a:lnTo>
                    <a:pt x="287" y="92"/>
                  </a:lnTo>
                  <a:lnTo>
                    <a:pt x="289" y="97"/>
                  </a:lnTo>
                  <a:lnTo>
                    <a:pt x="291" y="103"/>
                  </a:lnTo>
                  <a:lnTo>
                    <a:pt x="293" y="111"/>
                  </a:lnTo>
                  <a:lnTo>
                    <a:pt x="293" y="116"/>
                  </a:lnTo>
                  <a:lnTo>
                    <a:pt x="295" y="124"/>
                  </a:lnTo>
                  <a:lnTo>
                    <a:pt x="295" y="130"/>
                  </a:lnTo>
                  <a:lnTo>
                    <a:pt x="297" y="137"/>
                  </a:lnTo>
                  <a:lnTo>
                    <a:pt x="299" y="145"/>
                  </a:lnTo>
                  <a:lnTo>
                    <a:pt x="301" y="152"/>
                  </a:lnTo>
                  <a:lnTo>
                    <a:pt x="301" y="158"/>
                  </a:lnTo>
                  <a:lnTo>
                    <a:pt x="301" y="164"/>
                  </a:lnTo>
                  <a:lnTo>
                    <a:pt x="301" y="171"/>
                  </a:lnTo>
                  <a:lnTo>
                    <a:pt x="303" y="177"/>
                  </a:lnTo>
                  <a:lnTo>
                    <a:pt x="303" y="185"/>
                  </a:lnTo>
                  <a:lnTo>
                    <a:pt x="303" y="190"/>
                  </a:lnTo>
                  <a:lnTo>
                    <a:pt x="303" y="198"/>
                  </a:lnTo>
                  <a:lnTo>
                    <a:pt x="303" y="206"/>
                  </a:lnTo>
                  <a:lnTo>
                    <a:pt x="303" y="211"/>
                  </a:lnTo>
                  <a:lnTo>
                    <a:pt x="303" y="219"/>
                  </a:lnTo>
                  <a:lnTo>
                    <a:pt x="303" y="225"/>
                  </a:lnTo>
                  <a:lnTo>
                    <a:pt x="303" y="232"/>
                  </a:lnTo>
                  <a:lnTo>
                    <a:pt x="301" y="238"/>
                  </a:lnTo>
                  <a:lnTo>
                    <a:pt x="301" y="245"/>
                  </a:lnTo>
                  <a:lnTo>
                    <a:pt x="299" y="253"/>
                  </a:lnTo>
                  <a:lnTo>
                    <a:pt x="299" y="259"/>
                  </a:lnTo>
                  <a:lnTo>
                    <a:pt x="297" y="264"/>
                  </a:lnTo>
                  <a:lnTo>
                    <a:pt x="295" y="272"/>
                  </a:lnTo>
                  <a:lnTo>
                    <a:pt x="293" y="278"/>
                  </a:lnTo>
                  <a:lnTo>
                    <a:pt x="291" y="283"/>
                  </a:lnTo>
                  <a:lnTo>
                    <a:pt x="289" y="289"/>
                  </a:lnTo>
                  <a:lnTo>
                    <a:pt x="285" y="297"/>
                  </a:lnTo>
                  <a:lnTo>
                    <a:pt x="284" y="301"/>
                  </a:lnTo>
                  <a:lnTo>
                    <a:pt x="282" y="308"/>
                  </a:lnTo>
                  <a:lnTo>
                    <a:pt x="278" y="312"/>
                  </a:lnTo>
                  <a:lnTo>
                    <a:pt x="274" y="318"/>
                  </a:lnTo>
                  <a:lnTo>
                    <a:pt x="270" y="323"/>
                  </a:lnTo>
                  <a:lnTo>
                    <a:pt x="268" y="327"/>
                  </a:lnTo>
                  <a:lnTo>
                    <a:pt x="263" y="333"/>
                  </a:lnTo>
                  <a:lnTo>
                    <a:pt x="259" y="337"/>
                  </a:lnTo>
                  <a:lnTo>
                    <a:pt x="253" y="340"/>
                  </a:lnTo>
                  <a:lnTo>
                    <a:pt x="249" y="346"/>
                  </a:lnTo>
                  <a:lnTo>
                    <a:pt x="242" y="348"/>
                  </a:lnTo>
                  <a:lnTo>
                    <a:pt x="238" y="352"/>
                  </a:lnTo>
                  <a:lnTo>
                    <a:pt x="230" y="356"/>
                  </a:lnTo>
                  <a:lnTo>
                    <a:pt x="227" y="360"/>
                  </a:lnTo>
                  <a:lnTo>
                    <a:pt x="219" y="361"/>
                  </a:lnTo>
                  <a:lnTo>
                    <a:pt x="213" y="365"/>
                  </a:lnTo>
                  <a:lnTo>
                    <a:pt x="207" y="369"/>
                  </a:lnTo>
                  <a:lnTo>
                    <a:pt x="202" y="373"/>
                  </a:lnTo>
                  <a:lnTo>
                    <a:pt x="194" y="375"/>
                  </a:lnTo>
                  <a:lnTo>
                    <a:pt x="188" y="377"/>
                  </a:lnTo>
                  <a:lnTo>
                    <a:pt x="183" y="380"/>
                  </a:lnTo>
                  <a:lnTo>
                    <a:pt x="177" y="382"/>
                  </a:lnTo>
                  <a:lnTo>
                    <a:pt x="171" y="386"/>
                  </a:lnTo>
                  <a:lnTo>
                    <a:pt x="166" y="388"/>
                  </a:lnTo>
                  <a:lnTo>
                    <a:pt x="160" y="390"/>
                  </a:lnTo>
                  <a:lnTo>
                    <a:pt x="154" y="394"/>
                  </a:lnTo>
                  <a:lnTo>
                    <a:pt x="149" y="394"/>
                  </a:lnTo>
                  <a:lnTo>
                    <a:pt x="143" y="398"/>
                  </a:lnTo>
                  <a:lnTo>
                    <a:pt x="137" y="398"/>
                  </a:lnTo>
                  <a:lnTo>
                    <a:pt x="133" y="401"/>
                  </a:lnTo>
                  <a:lnTo>
                    <a:pt x="124" y="403"/>
                  </a:lnTo>
                  <a:lnTo>
                    <a:pt x="118" y="407"/>
                  </a:lnTo>
                  <a:lnTo>
                    <a:pt x="111" y="409"/>
                  </a:lnTo>
                  <a:lnTo>
                    <a:pt x="107" y="411"/>
                  </a:lnTo>
                  <a:lnTo>
                    <a:pt x="103" y="411"/>
                  </a:lnTo>
                  <a:lnTo>
                    <a:pt x="103" y="413"/>
                  </a:lnTo>
                  <a:lnTo>
                    <a:pt x="23" y="415"/>
                  </a:lnTo>
                  <a:lnTo>
                    <a:pt x="0" y="445"/>
                  </a:lnTo>
                  <a:lnTo>
                    <a:pt x="2" y="445"/>
                  </a:lnTo>
                  <a:lnTo>
                    <a:pt x="6" y="445"/>
                  </a:lnTo>
                  <a:lnTo>
                    <a:pt x="10" y="445"/>
                  </a:lnTo>
                  <a:lnTo>
                    <a:pt x="19" y="447"/>
                  </a:lnTo>
                  <a:lnTo>
                    <a:pt x="23" y="447"/>
                  </a:lnTo>
                  <a:lnTo>
                    <a:pt x="29" y="447"/>
                  </a:lnTo>
                  <a:lnTo>
                    <a:pt x="34" y="447"/>
                  </a:lnTo>
                  <a:lnTo>
                    <a:pt x="40" y="447"/>
                  </a:lnTo>
                  <a:lnTo>
                    <a:pt x="46" y="447"/>
                  </a:lnTo>
                  <a:lnTo>
                    <a:pt x="54" y="449"/>
                  </a:lnTo>
                  <a:lnTo>
                    <a:pt x="59" y="449"/>
                  </a:lnTo>
                  <a:lnTo>
                    <a:pt x="69" y="449"/>
                  </a:lnTo>
                  <a:lnTo>
                    <a:pt x="74" y="449"/>
                  </a:lnTo>
                  <a:lnTo>
                    <a:pt x="84" y="449"/>
                  </a:lnTo>
                  <a:lnTo>
                    <a:pt x="92" y="447"/>
                  </a:lnTo>
                  <a:lnTo>
                    <a:pt x="99" y="447"/>
                  </a:lnTo>
                  <a:lnTo>
                    <a:pt x="107" y="447"/>
                  </a:lnTo>
                  <a:lnTo>
                    <a:pt x="116" y="445"/>
                  </a:lnTo>
                  <a:lnTo>
                    <a:pt x="124" y="445"/>
                  </a:lnTo>
                  <a:lnTo>
                    <a:pt x="133" y="443"/>
                  </a:lnTo>
                  <a:lnTo>
                    <a:pt x="141" y="441"/>
                  </a:lnTo>
                  <a:lnTo>
                    <a:pt x="150" y="439"/>
                  </a:lnTo>
                  <a:lnTo>
                    <a:pt x="160" y="437"/>
                  </a:lnTo>
                  <a:lnTo>
                    <a:pt x="168" y="436"/>
                  </a:lnTo>
                  <a:lnTo>
                    <a:pt x="177" y="432"/>
                  </a:lnTo>
                  <a:lnTo>
                    <a:pt x="185" y="430"/>
                  </a:lnTo>
                  <a:lnTo>
                    <a:pt x="194" y="426"/>
                  </a:lnTo>
                  <a:lnTo>
                    <a:pt x="204" y="422"/>
                  </a:lnTo>
                  <a:lnTo>
                    <a:pt x="209" y="417"/>
                  </a:lnTo>
                  <a:lnTo>
                    <a:pt x="217" y="413"/>
                  </a:lnTo>
                  <a:lnTo>
                    <a:pt x="225" y="409"/>
                  </a:lnTo>
                  <a:lnTo>
                    <a:pt x="232" y="403"/>
                  </a:lnTo>
                  <a:lnTo>
                    <a:pt x="238" y="399"/>
                  </a:lnTo>
                  <a:lnTo>
                    <a:pt x="246" y="394"/>
                  </a:lnTo>
                  <a:lnTo>
                    <a:pt x="251" y="388"/>
                  </a:lnTo>
                  <a:lnTo>
                    <a:pt x="259" y="382"/>
                  </a:lnTo>
                  <a:lnTo>
                    <a:pt x="265" y="377"/>
                  </a:lnTo>
                  <a:lnTo>
                    <a:pt x="268" y="371"/>
                  </a:lnTo>
                  <a:lnTo>
                    <a:pt x="274" y="365"/>
                  </a:lnTo>
                  <a:lnTo>
                    <a:pt x="280" y="360"/>
                  </a:lnTo>
                  <a:lnTo>
                    <a:pt x="284" y="352"/>
                  </a:lnTo>
                  <a:lnTo>
                    <a:pt x="289" y="348"/>
                  </a:lnTo>
                  <a:lnTo>
                    <a:pt x="293" y="340"/>
                  </a:lnTo>
                  <a:lnTo>
                    <a:pt x="299" y="335"/>
                  </a:lnTo>
                  <a:lnTo>
                    <a:pt x="303" y="327"/>
                  </a:lnTo>
                  <a:lnTo>
                    <a:pt x="306" y="321"/>
                  </a:lnTo>
                  <a:lnTo>
                    <a:pt x="308" y="314"/>
                  </a:lnTo>
                  <a:lnTo>
                    <a:pt x="312" y="308"/>
                  </a:lnTo>
                  <a:lnTo>
                    <a:pt x="316" y="301"/>
                  </a:lnTo>
                  <a:lnTo>
                    <a:pt x="318" y="295"/>
                  </a:lnTo>
                  <a:lnTo>
                    <a:pt x="320" y="289"/>
                  </a:lnTo>
                  <a:lnTo>
                    <a:pt x="323" y="282"/>
                  </a:lnTo>
                  <a:lnTo>
                    <a:pt x="325" y="276"/>
                  </a:lnTo>
                  <a:lnTo>
                    <a:pt x="329" y="270"/>
                  </a:lnTo>
                  <a:lnTo>
                    <a:pt x="331" y="263"/>
                  </a:lnTo>
                  <a:lnTo>
                    <a:pt x="333" y="255"/>
                  </a:lnTo>
                  <a:lnTo>
                    <a:pt x="335" y="249"/>
                  </a:lnTo>
                  <a:lnTo>
                    <a:pt x="337" y="242"/>
                  </a:lnTo>
                  <a:lnTo>
                    <a:pt x="339" y="236"/>
                  </a:lnTo>
                  <a:lnTo>
                    <a:pt x="341" y="230"/>
                  </a:lnTo>
                  <a:lnTo>
                    <a:pt x="341" y="223"/>
                  </a:lnTo>
                  <a:lnTo>
                    <a:pt x="341" y="215"/>
                  </a:lnTo>
                  <a:lnTo>
                    <a:pt x="342" y="209"/>
                  </a:lnTo>
                  <a:lnTo>
                    <a:pt x="342" y="202"/>
                  </a:lnTo>
                  <a:lnTo>
                    <a:pt x="342" y="194"/>
                  </a:lnTo>
                  <a:lnTo>
                    <a:pt x="342" y="188"/>
                  </a:lnTo>
                  <a:lnTo>
                    <a:pt x="342" y="181"/>
                  </a:lnTo>
                  <a:lnTo>
                    <a:pt x="344" y="175"/>
                  </a:lnTo>
                  <a:lnTo>
                    <a:pt x="342" y="166"/>
                  </a:lnTo>
                  <a:lnTo>
                    <a:pt x="342" y="160"/>
                  </a:lnTo>
                  <a:lnTo>
                    <a:pt x="342" y="152"/>
                  </a:lnTo>
                  <a:lnTo>
                    <a:pt x="342" y="147"/>
                  </a:lnTo>
                  <a:lnTo>
                    <a:pt x="342" y="139"/>
                  </a:lnTo>
                  <a:lnTo>
                    <a:pt x="342" y="133"/>
                  </a:lnTo>
                  <a:lnTo>
                    <a:pt x="342" y="126"/>
                  </a:lnTo>
                  <a:lnTo>
                    <a:pt x="342" y="122"/>
                  </a:lnTo>
                  <a:lnTo>
                    <a:pt x="341" y="114"/>
                  </a:lnTo>
                  <a:lnTo>
                    <a:pt x="341" y="107"/>
                  </a:lnTo>
                  <a:lnTo>
                    <a:pt x="341" y="103"/>
                  </a:lnTo>
                  <a:lnTo>
                    <a:pt x="341" y="97"/>
                  </a:lnTo>
                  <a:lnTo>
                    <a:pt x="339" y="93"/>
                  </a:lnTo>
                  <a:lnTo>
                    <a:pt x="339" y="88"/>
                  </a:lnTo>
                  <a:lnTo>
                    <a:pt x="339" y="82"/>
                  </a:lnTo>
                  <a:lnTo>
                    <a:pt x="339" y="80"/>
                  </a:lnTo>
                  <a:lnTo>
                    <a:pt x="337" y="73"/>
                  </a:lnTo>
                  <a:lnTo>
                    <a:pt x="337" y="69"/>
                  </a:lnTo>
                  <a:lnTo>
                    <a:pt x="337" y="65"/>
                  </a:lnTo>
                  <a:lnTo>
                    <a:pt x="308" y="0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4041" y="334"/>
              <a:ext cx="496" cy="531"/>
            </a:xfrm>
            <a:custGeom>
              <a:avLst/>
              <a:gdLst>
                <a:gd name="T0" fmla="*/ 91 w 992"/>
                <a:gd name="T1" fmla="*/ 65 h 1060"/>
                <a:gd name="T2" fmla="*/ 94 w 992"/>
                <a:gd name="T3" fmla="*/ 73 h 1060"/>
                <a:gd name="T4" fmla="*/ 95 w 992"/>
                <a:gd name="T5" fmla="*/ 80 h 1060"/>
                <a:gd name="T6" fmla="*/ 95 w 992"/>
                <a:gd name="T7" fmla="*/ 89 h 1060"/>
                <a:gd name="T8" fmla="*/ 93 w 992"/>
                <a:gd name="T9" fmla="*/ 97 h 1060"/>
                <a:gd name="T10" fmla="*/ 90 w 992"/>
                <a:gd name="T11" fmla="*/ 105 h 1060"/>
                <a:gd name="T12" fmla="*/ 83 w 992"/>
                <a:gd name="T13" fmla="*/ 115 h 1060"/>
                <a:gd name="T14" fmla="*/ 74 w 992"/>
                <a:gd name="T15" fmla="*/ 121 h 1060"/>
                <a:gd name="T16" fmla="*/ 67 w 992"/>
                <a:gd name="T17" fmla="*/ 124 h 1060"/>
                <a:gd name="T18" fmla="*/ 59 w 992"/>
                <a:gd name="T19" fmla="*/ 126 h 1060"/>
                <a:gd name="T20" fmla="*/ 48 w 992"/>
                <a:gd name="T21" fmla="*/ 129 h 1060"/>
                <a:gd name="T22" fmla="*/ 38 w 992"/>
                <a:gd name="T23" fmla="*/ 128 h 1060"/>
                <a:gd name="T24" fmla="*/ 29 w 992"/>
                <a:gd name="T25" fmla="*/ 124 h 1060"/>
                <a:gd name="T26" fmla="*/ 22 w 992"/>
                <a:gd name="T27" fmla="*/ 118 h 1060"/>
                <a:gd name="T28" fmla="*/ 15 w 992"/>
                <a:gd name="T29" fmla="*/ 111 h 1060"/>
                <a:gd name="T30" fmla="*/ 9 w 992"/>
                <a:gd name="T31" fmla="*/ 101 h 1060"/>
                <a:gd name="T32" fmla="*/ 7 w 992"/>
                <a:gd name="T33" fmla="*/ 93 h 1060"/>
                <a:gd name="T34" fmla="*/ 7 w 992"/>
                <a:gd name="T35" fmla="*/ 86 h 1060"/>
                <a:gd name="T36" fmla="*/ 0 w 992"/>
                <a:gd name="T37" fmla="*/ 82 h 1060"/>
                <a:gd name="T38" fmla="*/ 1 w 992"/>
                <a:gd name="T39" fmla="*/ 90 h 1060"/>
                <a:gd name="T40" fmla="*/ 3 w 992"/>
                <a:gd name="T41" fmla="*/ 98 h 1060"/>
                <a:gd name="T42" fmla="*/ 5 w 992"/>
                <a:gd name="T43" fmla="*/ 104 h 1060"/>
                <a:gd name="T44" fmla="*/ 8 w 992"/>
                <a:gd name="T45" fmla="*/ 111 h 1060"/>
                <a:gd name="T46" fmla="*/ 15 w 992"/>
                <a:gd name="T47" fmla="*/ 120 h 1060"/>
                <a:gd name="T48" fmla="*/ 22 w 992"/>
                <a:gd name="T49" fmla="*/ 127 h 1060"/>
                <a:gd name="T50" fmla="*/ 30 w 992"/>
                <a:gd name="T51" fmla="*/ 131 h 1060"/>
                <a:gd name="T52" fmla="*/ 41 w 992"/>
                <a:gd name="T53" fmla="*/ 133 h 1060"/>
                <a:gd name="T54" fmla="*/ 47 w 992"/>
                <a:gd name="T55" fmla="*/ 133 h 1060"/>
                <a:gd name="T56" fmla="*/ 54 w 992"/>
                <a:gd name="T57" fmla="*/ 133 h 1060"/>
                <a:gd name="T58" fmla="*/ 63 w 992"/>
                <a:gd name="T59" fmla="*/ 131 h 1060"/>
                <a:gd name="T60" fmla="*/ 74 w 992"/>
                <a:gd name="T61" fmla="*/ 126 h 1060"/>
                <a:gd name="T62" fmla="*/ 84 w 992"/>
                <a:gd name="T63" fmla="*/ 120 h 1060"/>
                <a:gd name="T64" fmla="*/ 92 w 992"/>
                <a:gd name="T65" fmla="*/ 113 h 1060"/>
                <a:gd name="T66" fmla="*/ 97 w 992"/>
                <a:gd name="T67" fmla="*/ 105 h 1060"/>
                <a:gd name="T68" fmla="*/ 100 w 992"/>
                <a:gd name="T69" fmla="*/ 95 h 1060"/>
                <a:gd name="T70" fmla="*/ 102 w 992"/>
                <a:gd name="T71" fmla="*/ 86 h 1060"/>
                <a:gd name="T72" fmla="*/ 101 w 992"/>
                <a:gd name="T73" fmla="*/ 78 h 1060"/>
                <a:gd name="T74" fmla="*/ 98 w 992"/>
                <a:gd name="T75" fmla="*/ 69 h 1060"/>
                <a:gd name="T76" fmla="*/ 96 w 992"/>
                <a:gd name="T77" fmla="*/ 62 h 1060"/>
                <a:gd name="T78" fmla="*/ 102 w 992"/>
                <a:gd name="T79" fmla="*/ 61 h 1060"/>
                <a:gd name="T80" fmla="*/ 113 w 992"/>
                <a:gd name="T81" fmla="*/ 56 h 1060"/>
                <a:gd name="T82" fmla="*/ 122 w 992"/>
                <a:gd name="T83" fmla="*/ 47 h 1060"/>
                <a:gd name="T84" fmla="*/ 124 w 992"/>
                <a:gd name="T85" fmla="*/ 40 h 1060"/>
                <a:gd name="T86" fmla="*/ 124 w 992"/>
                <a:gd name="T87" fmla="*/ 34 h 1060"/>
                <a:gd name="T88" fmla="*/ 124 w 992"/>
                <a:gd name="T89" fmla="*/ 27 h 1060"/>
                <a:gd name="T90" fmla="*/ 121 w 992"/>
                <a:gd name="T91" fmla="*/ 17 h 1060"/>
                <a:gd name="T92" fmla="*/ 114 w 992"/>
                <a:gd name="T93" fmla="*/ 8 h 1060"/>
                <a:gd name="T94" fmla="*/ 107 w 992"/>
                <a:gd name="T95" fmla="*/ 3 h 1060"/>
                <a:gd name="T96" fmla="*/ 96 w 992"/>
                <a:gd name="T97" fmla="*/ 0 h 1060"/>
                <a:gd name="T98" fmla="*/ 88 w 992"/>
                <a:gd name="T99" fmla="*/ 1 h 1060"/>
                <a:gd name="T100" fmla="*/ 81 w 992"/>
                <a:gd name="T101" fmla="*/ 7 h 1060"/>
                <a:gd name="T102" fmla="*/ 90 w 992"/>
                <a:gd name="T103" fmla="*/ 6 h 1060"/>
                <a:gd name="T104" fmla="*/ 100 w 992"/>
                <a:gd name="T105" fmla="*/ 7 h 1060"/>
                <a:gd name="T106" fmla="*/ 109 w 992"/>
                <a:gd name="T107" fmla="*/ 12 h 1060"/>
                <a:gd name="T108" fmla="*/ 115 w 992"/>
                <a:gd name="T109" fmla="*/ 20 h 1060"/>
                <a:gd name="T110" fmla="*/ 119 w 992"/>
                <a:gd name="T111" fmla="*/ 30 h 1060"/>
                <a:gd name="T112" fmla="*/ 120 w 992"/>
                <a:gd name="T113" fmla="*/ 38 h 1060"/>
                <a:gd name="T114" fmla="*/ 117 w 992"/>
                <a:gd name="T115" fmla="*/ 46 h 1060"/>
                <a:gd name="T116" fmla="*/ 108 w 992"/>
                <a:gd name="T117" fmla="*/ 54 h 1060"/>
                <a:gd name="T118" fmla="*/ 100 w 992"/>
                <a:gd name="T119" fmla="*/ 55 h 1060"/>
                <a:gd name="T120" fmla="*/ 93 w 992"/>
                <a:gd name="T121" fmla="*/ 56 h 10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92"/>
                <a:gd name="T184" fmla="*/ 0 h 1060"/>
                <a:gd name="T185" fmla="*/ 992 w 992"/>
                <a:gd name="T186" fmla="*/ 1060 h 106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92" h="1060">
                  <a:moveTo>
                    <a:pt x="698" y="469"/>
                  </a:moveTo>
                  <a:lnTo>
                    <a:pt x="698" y="469"/>
                  </a:lnTo>
                  <a:lnTo>
                    <a:pt x="701" y="473"/>
                  </a:lnTo>
                  <a:lnTo>
                    <a:pt x="705" y="479"/>
                  </a:lnTo>
                  <a:lnTo>
                    <a:pt x="711" y="487"/>
                  </a:lnTo>
                  <a:lnTo>
                    <a:pt x="715" y="490"/>
                  </a:lnTo>
                  <a:lnTo>
                    <a:pt x="717" y="496"/>
                  </a:lnTo>
                  <a:lnTo>
                    <a:pt x="720" y="500"/>
                  </a:lnTo>
                  <a:lnTo>
                    <a:pt x="724" y="507"/>
                  </a:lnTo>
                  <a:lnTo>
                    <a:pt x="728" y="513"/>
                  </a:lnTo>
                  <a:lnTo>
                    <a:pt x="732" y="523"/>
                  </a:lnTo>
                  <a:lnTo>
                    <a:pt x="734" y="530"/>
                  </a:lnTo>
                  <a:lnTo>
                    <a:pt x="739" y="540"/>
                  </a:lnTo>
                  <a:lnTo>
                    <a:pt x="741" y="547"/>
                  </a:lnTo>
                  <a:lnTo>
                    <a:pt x="743" y="555"/>
                  </a:lnTo>
                  <a:lnTo>
                    <a:pt x="745" y="561"/>
                  </a:lnTo>
                  <a:lnTo>
                    <a:pt x="747" y="564"/>
                  </a:lnTo>
                  <a:lnTo>
                    <a:pt x="749" y="570"/>
                  </a:lnTo>
                  <a:lnTo>
                    <a:pt x="751" y="576"/>
                  </a:lnTo>
                  <a:lnTo>
                    <a:pt x="751" y="580"/>
                  </a:lnTo>
                  <a:lnTo>
                    <a:pt x="753" y="585"/>
                  </a:lnTo>
                  <a:lnTo>
                    <a:pt x="753" y="591"/>
                  </a:lnTo>
                  <a:lnTo>
                    <a:pt x="755" y="597"/>
                  </a:lnTo>
                  <a:lnTo>
                    <a:pt x="755" y="602"/>
                  </a:lnTo>
                  <a:lnTo>
                    <a:pt x="756" y="608"/>
                  </a:lnTo>
                  <a:lnTo>
                    <a:pt x="756" y="614"/>
                  </a:lnTo>
                  <a:lnTo>
                    <a:pt x="758" y="620"/>
                  </a:lnTo>
                  <a:lnTo>
                    <a:pt x="758" y="625"/>
                  </a:lnTo>
                  <a:lnTo>
                    <a:pt x="758" y="631"/>
                  </a:lnTo>
                  <a:lnTo>
                    <a:pt x="758" y="639"/>
                  </a:lnTo>
                  <a:lnTo>
                    <a:pt x="760" y="644"/>
                  </a:lnTo>
                  <a:lnTo>
                    <a:pt x="758" y="650"/>
                  </a:lnTo>
                  <a:lnTo>
                    <a:pt x="758" y="658"/>
                  </a:lnTo>
                  <a:lnTo>
                    <a:pt x="758" y="663"/>
                  </a:lnTo>
                  <a:lnTo>
                    <a:pt x="758" y="671"/>
                  </a:lnTo>
                  <a:lnTo>
                    <a:pt x="758" y="677"/>
                  </a:lnTo>
                  <a:lnTo>
                    <a:pt x="756" y="684"/>
                  </a:lnTo>
                  <a:lnTo>
                    <a:pt x="756" y="692"/>
                  </a:lnTo>
                  <a:lnTo>
                    <a:pt x="756" y="699"/>
                  </a:lnTo>
                  <a:lnTo>
                    <a:pt x="755" y="705"/>
                  </a:lnTo>
                  <a:lnTo>
                    <a:pt x="755" y="713"/>
                  </a:lnTo>
                  <a:lnTo>
                    <a:pt x="753" y="720"/>
                  </a:lnTo>
                  <a:lnTo>
                    <a:pt x="751" y="728"/>
                  </a:lnTo>
                  <a:lnTo>
                    <a:pt x="749" y="735"/>
                  </a:lnTo>
                  <a:lnTo>
                    <a:pt x="747" y="743"/>
                  </a:lnTo>
                  <a:lnTo>
                    <a:pt x="745" y="749"/>
                  </a:lnTo>
                  <a:lnTo>
                    <a:pt x="743" y="756"/>
                  </a:lnTo>
                  <a:lnTo>
                    <a:pt x="739" y="764"/>
                  </a:lnTo>
                  <a:lnTo>
                    <a:pt x="739" y="770"/>
                  </a:lnTo>
                  <a:lnTo>
                    <a:pt x="737" y="775"/>
                  </a:lnTo>
                  <a:lnTo>
                    <a:pt x="736" y="783"/>
                  </a:lnTo>
                  <a:lnTo>
                    <a:pt x="734" y="789"/>
                  </a:lnTo>
                  <a:lnTo>
                    <a:pt x="732" y="794"/>
                  </a:lnTo>
                  <a:lnTo>
                    <a:pt x="730" y="800"/>
                  </a:lnTo>
                  <a:lnTo>
                    <a:pt x="728" y="806"/>
                  </a:lnTo>
                  <a:lnTo>
                    <a:pt x="726" y="811"/>
                  </a:lnTo>
                  <a:lnTo>
                    <a:pt x="724" y="817"/>
                  </a:lnTo>
                  <a:lnTo>
                    <a:pt x="722" y="823"/>
                  </a:lnTo>
                  <a:lnTo>
                    <a:pt x="720" y="829"/>
                  </a:lnTo>
                  <a:lnTo>
                    <a:pt x="717" y="838"/>
                  </a:lnTo>
                  <a:lnTo>
                    <a:pt x="711" y="848"/>
                  </a:lnTo>
                  <a:lnTo>
                    <a:pt x="707" y="857"/>
                  </a:lnTo>
                  <a:lnTo>
                    <a:pt x="701" y="865"/>
                  </a:lnTo>
                  <a:lnTo>
                    <a:pt x="698" y="874"/>
                  </a:lnTo>
                  <a:lnTo>
                    <a:pt x="692" y="882"/>
                  </a:lnTo>
                  <a:lnTo>
                    <a:pt x="688" y="888"/>
                  </a:lnTo>
                  <a:lnTo>
                    <a:pt x="682" y="897"/>
                  </a:lnTo>
                  <a:lnTo>
                    <a:pt x="677" y="903"/>
                  </a:lnTo>
                  <a:lnTo>
                    <a:pt x="671" y="908"/>
                  </a:lnTo>
                  <a:lnTo>
                    <a:pt x="663" y="914"/>
                  </a:lnTo>
                  <a:lnTo>
                    <a:pt x="658" y="922"/>
                  </a:lnTo>
                  <a:lnTo>
                    <a:pt x="650" y="927"/>
                  </a:lnTo>
                  <a:lnTo>
                    <a:pt x="644" y="931"/>
                  </a:lnTo>
                  <a:lnTo>
                    <a:pt x="637" y="937"/>
                  </a:lnTo>
                  <a:lnTo>
                    <a:pt x="631" y="943"/>
                  </a:lnTo>
                  <a:lnTo>
                    <a:pt x="621" y="946"/>
                  </a:lnTo>
                  <a:lnTo>
                    <a:pt x="614" y="952"/>
                  </a:lnTo>
                  <a:lnTo>
                    <a:pt x="604" y="956"/>
                  </a:lnTo>
                  <a:lnTo>
                    <a:pt x="597" y="962"/>
                  </a:lnTo>
                  <a:lnTo>
                    <a:pt x="587" y="965"/>
                  </a:lnTo>
                  <a:lnTo>
                    <a:pt x="578" y="969"/>
                  </a:lnTo>
                  <a:lnTo>
                    <a:pt x="572" y="971"/>
                  </a:lnTo>
                  <a:lnTo>
                    <a:pt x="568" y="973"/>
                  </a:lnTo>
                  <a:lnTo>
                    <a:pt x="563" y="977"/>
                  </a:lnTo>
                  <a:lnTo>
                    <a:pt x="559" y="979"/>
                  </a:lnTo>
                  <a:lnTo>
                    <a:pt x="553" y="981"/>
                  </a:lnTo>
                  <a:lnTo>
                    <a:pt x="547" y="983"/>
                  </a:lnTo>
                  <a:lnTo>
                    <a:pt x="544" y="983"/>
                  </a:lnTo>
                  <a:lnTo>
                    <a:pt x="538" y="986"/>
                  </a:lnTo>
                  <a:lnTo>
                    <a:pt x="532" y="988"/>
                  </a:lnTo>
                  <a:lnTo>
                    <a:pt x="526" y="990"/>
                  </a:lnTo>
                  <a:lnTo>
                    <a:pt x="521" y="992"/>
                  </a:lnTo>
                  <a:lnTo>
                    <a:pt x="517" y="994"/>
                  </a:lnTo>
                  <a:lnTo>
                    <a:pt x="511" y="996"/>
                  </a:lnTo>
                  <a:lnTo>
                    <a:pt x="505" y="996"/>
                  </a:lnTo>
                  <a:lnTo>
                    <a:pt x="502" y="998"/>
                  </a:lnTo>
                  <a:lnTo>
                    <a:pt x="498" y="1000"/>
                  </a:lnTo>
                  <a:lnTo>
                    <a:pt x="488" y="1003"/>
                  </a:lnTo>
                  <a:lnTo>
                    <a:pt x="479" y="1007"/>
                  </a:lnTo>
                  <a:lnTo>
                    <a:pt x="469" y="1007"/>
                  </a:lnTo>
                  <a:lnTo>
                    <a:pt x="460" y="1011"/>
                  </a:lnTo>
                  <a:lnTo>
                    <a:pt x="450" y="1013"/>
                  </a:lnTo>
                  <a:lnTo>
                    <a:pt x="441" y="1017"/>
                  </a:lnTo>
                  <a:lnTo>
                    <a:pt x="433" y="1019"/>
                  </a:lnTo>
                  <a:lnTo>
                    <a:pt x="424" y="1021"/>
                  </a:lnTo>
                  <a:lnTo>
                    <a:pt x="416" y="1022"/>
                  </a:lnTo>
                  <a:lnTo>
                    <a:pt x="409" y="1024"/>
                  </a:lnTo>
                  <a:lnTo>
                    <a:pt x="399" y="1024"/>
                  </a:lnTo>
                  <a:lnTo>
                    <a:pt x="390" y="1026"/>
                  </a:lnTo>
                  <a:lnTo>
                    <a:pt x="382" y="1026"/>
                  </a:lnTo>
                  <a:lnTo>
                    <a:pt x="374" y="1026"/>
                  </a:lnTo>
                  <a:lnTo>
                    <a:pt x="367" y="1026"/>
                  </a:lnTo>
                  <a:lnTo>
                    <a:pt x="359" y="1026"/>
                  </a:lnTo>
                  <a:lnTo>
                    <a:pt x="350" y="1026"/>
                  </a:lnTo>
                  <a:lnTo>
                    <a:pt x="342" y="1028"/>
                  </a:lnTo>
                  <a:lnTo>
                    <a:pt x="334" y="1026"/>
                  </a:lnTo>
                  <a:lnTo>
                    <a:pt x="327" y="1024"/>
                  </a:lnTo>
                  <a:lnTo>
                    <a:pt x="319" y="1024"/>
                  </a:lnTo>
                  <a:lnTo>
                    <a:pt x="310" y="1022"/>
                  </a:lnTo>
                  <a:lnTo>
                    <a:pt x="302" y="1022"/>
                  </a:lnTo>
                  <a:lnTo>
                    <a:pt x="296" y="1021"/>
                  </a:lnTo>
                  <a:lnTo>
                    <a:pt x="289" y="1017"/>
                  </a:lnTo>
                  <a:lnTo>
                    <a:pt x="281" y="1015"/>
                  </a:lnTo>
                  <a:lnTo>
                    <a:pt x="274" y="1011"/>
                  </a:lnTo>
                  <a:lnTo>
                    <a:pt x="266" y="1007"/>
                  </a:lnTo>
                  <a:lnTo>
                    <a:pt x="258" y="1005"/>
                  </a:lnTo>
                  <a:lnTo>
                    <a:pt x="251" y="1002"/>
                  </a:lnTo>
                  <a:lnTo>
                    <a:pt x="243" y="996"/>
                  </a:lnTo>
                  <a:lnTo>
                    <a:pt x="237" y="994"/>
                  </a:lnTo>
                  <a:lnTo>
                    <a:pt x="230" y="988"/>
                  </a:lnTo>
                  <a:lnTo>
                    <a:pt x="224" y="984"/>
                  </a:lnTo>
                  <a:lnTo>
                    <a:pt x="217" y="981"/>
                  </a:lnTo>
                  <a:lnTo>
                    <a:pt x="211" y="975"/>
                  </a:lnTo>
                  <a:lnTo>
                    <a:pt x="203" y="971"/>
                  </a:lnTo>
                  <a:lnTo>
                    <a:pt x="197" y="967"/>
                  </a:lnTo>
                  <a:lnTo>
                    <a:pt x="192" y="962"/>
                  </a:lnTo>
                  <a:lnTo>
                    <a:pt x="186" y="956"/>
                  </a:lnTo>
                  <a:lnTo>
                    <a:pt x="180" y="952"/>
                  </a:lnTo>
                  <a:lnTo>
                    <a:pt x="175" y="948"/>
                  </a:lnTo>
                  <a:lnTo>
                    <a:pt x="169" y="943"/>
                  </a:lnTo>
                  <a:lnTo>
                    <a:pt x="163" y="937"/>
                  </a:lnTo>
                  <a:lnTo>
                    <a:pt x="158" y="931"/>
                  </a:lnTo>
                  <a:lnTo>
                    <a:pt x="154" y="927"/>
                  </a:lnTo>
                  <a:lnTo>
                    <a:pt x="148" y="922"/>
                  </a:lnTo>
                  <a:lnTo>
                    <a:pt x="144" y="918"/>
                  </a:lnTo>
                  <a:lnTo>
                    <a:pt x="140" y="912"/>
                  </a:lnTo>
                  <a:lnTo>
                    <a:pt x="137" y="910"/>
                  </a:lnTo>
                  <a:lnTo>
                    <a:pt x="127" y="901"/>
                  </a:lnTo>
                  <a:lnTo>
                    <a:pt x="120" y="891"/>
                  </a:lnTo>
                  <a:lnTo>
                    <a:pt x="114" y="884"/>
                  </a:lnTo>
                  <a:lnTo>
                    <a:pt x="108" y="878"/>
                  </a:lnTo>
                  <a:lnTo>
                    <a:pt x="102" y="870"/>
                  </a:lnTo>
                  <a:lnTo>
                    <a:pt x="97" y="863"/>
                  </a:lnTo>
                  <a:lnTo>
                    <a:pt x="91" y="855"/>
                  </a:lnTo>
                  <a:lnTo>
                    <a:pt x="87" y="848"/>
                  </a:lnTo>
                  <a:lnTo>
                    <a:pt x="83" y="838"/>
                  </a:lnTo>
                  <a:lnTo>
                    <a:pt x="80" y="831"/>
                  </a:lnTo>
                  <a:lnTo>
                    <a:pt x="78" y="821"/>
                  </a:lnTo>
                  <a:lnTo>
                    <a:pt x="76" y="813"/>
                  </a:lnTo>
                  <a:lnTo>
                    <a:pt x="72" y="806"/>
                  </a:lnTo>
                  <a:lnTo>
                    <a:pt x="70" y="796"/>
                  </a:lnTo>
                  <a:lnTo>
                    <a:pt x="66" y="789"/>
                  </a:lnTo>
                  <a:lnTo>
                    <a:pt x="64" y="783"/>
                  </a:lnTo>
                  <a:lnTo>
                    <a:pt x="64" y="775"/>
                  </a:lnTo>
                  <a:lnTo>
                    <a:pt x="63" y="770"/>
                  </a:lnTo>
                  <a:lnTo>
                    <a:pt x="61" y="766"/>
                  </a:lnTo>
                  <a:lnTo>
                    <a:pt x="59" y="762"/>
                  </a:lnTo>
                  <a:lnTo>
                    <a:pt x="57" y="754"/>
                  </a:lnTo>
                  <a:lnTo>
                    <a:pt x="57" y="749"/>
                  </a:lnTo>
                  <a:lnTo>
                    <a:pt x="55" y="741"/>
                  </a:lnTo>
                  <a:lnTo>
                    <a:pt x="55" y="734"/>
                  </a:lnTo>
                  <a:lnTo>
                    <a:pt x="53" y="728"/>
                  </a:lnTo>
                  <a:lnTo>
                    <a:pt x="53" y="724"/>
                  </a:lnTo>
                  <a:lnTo>
                    <a:pt x="53" y="718"/>
                  </a:lnTo>
                  <a:lnTo>
                    <a:pt x="53" y="713"/>
                  </a:lnTo>
                  <a:lnTo>
                    <a:pt x="53" y="703"/>
                  </a:lnTo>
                  <a:lnTo>
                    <a:pt x="53" y="696"/>
                  </a:lnTo>
                  <a:lnTo>
                    <a:pt x="51" y="690"/>
                  </a:lnTo>
                  <a:lnTo>
                    <a:pt x="51" y="684"/>
                  </a:lnTo>
                  <a:lnTo>
                    <a:pt x="51" y="680"/>
                  </a:lnTo>
                  <a:lnTo>
                    <a:pt x="51" y="675"/>
                  </a:lnTo>
                  <a:lnTo>
                    <a:pt x="51" y="667"/>
                  </a:lnTo>
                  <a:lnTo>
                    <a:pt x="51" y="659"/>
                  </a:lnTo>
                  <a:lnTo>
                    <a:pt x="51" y="654"/>
                  </a:lnTo>
                  <a:lnTo>
                    <a:pt x="51" y="648"/>
                  </a:lnTo>
                  <a:lnTo>
                    <a:pt x="51" y="646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0" y="654"/>
                  </a:lnTo>
                  <a:lnTo>
                    <a:pt x="0" y="658"/>
                  </a:lnTo>
                  <a:lnTo>
                    <a:pt x="0" y="661"/>
                  </a:lnTo>
                  <a:lnTo>
                    <a:pt x="2" y="667"/>
                  </a:lnTo>
                  <a:lnTo>
                    <a:pt x="2" y="673"/>
                  </a:lnTo>
                  <a:lnTo>
                    <a:pt x="2" y="678"/>
                  </a:lnTo>
                  <a:lnTo>
                    <a:pt x="4" y="684"/>
                  </a:lnTo>
                  <a:lnTo>
                    <a:pt x="4" y="692"/>
                  </a:lnTo>
                  <a:lnTo>
                    <a:pt x="5" y="699"/>
                  </a:lnTo>
                  <a:lnTo>
                    <a:pt x="7" y="707"/>
                  </a:lnTo>
                  <a:lnTo>
                    <a:pt x="7" y="715"/>
                  </a:lnTo>
                  <a:lnTo>
                    <a:pt x="11" y="726"/>
                  </a:lnTo>
                  <a:lnTo>
                    <a:pt x="11" y="734"/>
                  </a:lnTo>
                  <a:lnTo>
                    <a:pt x="13" y="743"/>
                  </a:lnTo>
                  <a:lnTo>
                    <a:pt x="13" y="747"/>
                  </a:lnTo>
                  <a:lnTo>
                    <a:pt x="15" y="753"/>
                  </a:lnTo>
                  <a:lnTo>
                    <a:pt x="17" y="756"/>
                  </a:lnTo>
                  <a:lnTo>
                    <a:pt x="19" y="762"/>
                  </a:lnTo>
                  <a:lnTo>
                    <a:pt x="19" y="768"/>
                  </a:lnTo>
                  <a:lnTo>
                    <a:pt x="21" y="772"/>
                  </a:lnTo>
                  <a:lnTo>
                    <a:pt x="21" y="777"/>
                  </a:lnTo>
                  <a:lnTo>
                    <a:pt x="23" y="781"/>
                  </a:lnTo>
                  <a:lnTo>
                    <a:pt x="23" y="787"/>
                  </a:lnTo>
                  <a:lnTo>
                    <a:pt x="26" y="792"/>
                  </a:lnTo>
                  <a:lnTo>
                    <a:pt x="26" y="798"/>
                  </a:lnTo>
                  <a:lnTo>
                    <a:pt x="30" y="804"/>
                  </a:lnTo>
                  <a:lnTo>
                    <a:pt x="30" y="808"/>
                  </a:lnTo>
                  <a:lnTo>
                    <a:pt x="32" y="813"/>
                  </a:lnTo>
                  <a:lnTo>
                    <a:pt x="34" y="819"/>
                  </a:lnTo>
                  <a:lnTo>
                    <a:pt x="38" y="825"/>
                  </a:lnTo>
                  <a:lnTo>
                    <a:pt x="38" y="831"/>
                  </a:lnTo>
                  <a:lnTo>
                    <a:pt x="40" y="834"/>
                  </a:lnTo>
                  <a:lnTo>
                    <a:pt x="43" y="840"/>
                  </a:lnTo>
                  <a:lnTo>
                    <a:pt x="45" y="846"/>
                  </a:lnTo>
                  <a:lnTo>
                    <a:pt x="49" y="851"/>
                  </a:lnTo>
                  <a:lnTo>
                    <a:pt x="51" y="857"/>
                  </a:lnTo>
                  <a:lnTo>
                    <a:pt x="53" y="861"/>
                  </a:lnTo>
                  <a:lnTo>
                    <a:pt x="57" y="867"/>
                  </a:lnTo>
                  <a:lnTo>
                    <a:pt x="59" y="872"/>
                  </a:lnTo>
                  <a:lnTo>
                    <a:pt x="63" y="878"/>
                  </a:lnTo>
                  <a:lnTo>
                    <a:pt x="64" y="884"/>
                  </a:lnTo>
                  <a:lnTo>
                    <a:pt x="68" y="888"/>
                  </a:lnTo>
                  <a:lnTo>
                    <a:pt x="74" y="897"/>
                  </a:lnTo>
                  <a:lnTo>
                    <a:pt x="78" y="907"/>
                  </a:lnTo>
                  <a:lnTo>
                    <a:pt x="83" y="914"/>
                  </a:lnTo>
                  <a:lnTo>
                    <a:pt x="89" y="924"/>
                  </a:lnTo>
                  <a:lnTo>
                    <a:pt x="95" y="931"/>
                  </a:lnTo>
                  <a:lnTo>
                    <a:pt x="101" y="939"/>
                  </a:lnTo>
                  <a:lnTo>
                    <a:pt x="104" y="945"/>
                  </a:lnTo>
                  <a:lnTo>
                    <a:pt x="110" y="952"/>
                  </a:lnTo>
                  <a:lnTo>
                    <a:pt x="114" y="958"/>
                  </a:lnTo>
                  <a:lnTo>
                    <a:pt x="120" y="964"/>
                  </a:lnTo>
                  <a:lnTo>
                    <a:pt x="123" y="969"/>
                  </a:lnTo>
                  <a:lnTo>
                    <a:pt x="129" y="975"/>
                  </a:lnTo>
                  <a:lnTo>
                    <a:pt x="133" y="979"/>
                  </a:lnTo>
                  <a:lnTo>
                    <a:pt x="139" y="983"/>
                  </a:lnTo>
                  <a:lnTo>
                    <a:pt x="142" y="986"/>
                  </a:lnTo>
                  <a:lnTo>
                    <a:pt x="148" y="992"/>
                  </a:lnTo>
                  <a:lnTo>
                    <a:pt x="156" y="998"/>
                  </a:lnTo>
                  <a:lnTo>
                    <a:pt x="165" y="1003"/>
                  </a:lnTo>
                  <a:lnTo>
                    <a:pt x="175" y="1009"/>
                  </a:lnTo>
                  <a:lnTo>
                    <a:pt x="184" y="1015"/>
                  </a:lnTo>
                  <a:lnTo>
                    <a:pt x="194" y="1021"/>
                  </a:lnTo>
                  <a:lnTo>
                    <a:pt x="203" y="1024"/>
                  </a:lnTo>
                  <a:lnTo>
                    <a:pt x="207" y="1028"/>
                  </a:lnTo>
                  <a:lnTo>
                    <a:pt x="213" y="1030"/>
                  </a:lnTo>
                  <a:lnTo>
                    <a:pt x="218" y="1034"/>
                  </a:lnTo>
                  <a:lnTo>
                    <a:pt x="222" y="1038"/>
                  </a:lnTo>
                  <a:lnTo>
                    <a:pt x="228" y="1040"/>
                  </a:lnTo>
                  <a:lnTo>
                    <a:pt x="234" y="1041"/>
                  </a:lnTo>
                  <a:lnTo>
                    <a:pt x="239" y="1045"/>
                  </a:lnTo>
                  <a:lnTo>
                    <a:pt x="247" y="1047"/>
                  </a:lnTo>
                  <a:lnTo>
                    <a:pt x="253" y="1049"/>
                  </a:lnTo>
                  <a:lnTo>
                    <a:pt x="260" y="1051"/>
                  </a:lnTo>
                  <a:lnTo>
                    <a:pt x="270" y="1053"/>
                  </a:lnTo>
                  <a:lnTo>
                    <a:pt x="277" y="1055"/>
                  </a:lnTo>
                  <a:lnTo>
                    <a:pt x="285" y="1055"/>
                  </a:lnTo>
                  <a:lnTo>
                    <a:pt x="294" y="1057"/>
                  </a:lnTo>
                  <a:lnTo>
                    <a:pt x="302" y="1057"/>
                  </a:lnTo>
                  <a:lnTo>
                    <a:pt x="312" y="1059"/>
                  </a:lnTo>
                  <a:lnTo>
                    <a:pt x="321" y="1059"/>
                  </a:lnTo>
                  <a:lnTo>
                    <a:pt x="331" y="1060"/>
                  </a:lnTo>
                  <a:lnTo>
                    <a:pt x="336" y="1060"/>
                  </a:lnTo>
                  <a:lnTo>
                    <a:pt x="340" y="1060"/>
                  </a:lnTo>
                  <a:lnTo>
                    <a:pt x="346" y="1060"/>
                  </a:lnTo>
                  <a:lnTo>
                    <a:pt x="351" y="1060"/>
                  </a:lnTo>
                  <a:lnTo>
                    <a:pt x="355" y="1060"/>
                  </a:lnTo>
                  <a:lnTo>
                    <a:pt x="361" y="1060"/>
                  </a:lnTo>
                  <a:lnTo>
                    <a:pt x="365" y="1060"/>
                  </a:lnTo>
                  <a:lnTo>
                    <a:pt x="371" y="1060"/>
                  </a:lnTo>
                  <a:lnTo>
                    <a:pt x="376" y="1060"/>
                  </a:lnTo>
                  <a:lnTo>
                    <a:pt x="380" y="1060"/>
                  </a:lnTo>
                  <a:lnTo>
                    <a:pt x="386" y="1060"/>
                  </a:lnTo>
                  <a:lnTo>
                    <a:pt x="390" y="1060"/>
                  </a:lnTo>
                  <a:lnTo>
                    <a:pt x="395" y="1059"/>
                  </a:lnTo>
                  <a:lnTo>
                    <a:pt x="401" y="1059"/>
                  </a:lnTo>
                  <a:lnTo>
                    <a:pt x="405" y="1059"/>
                  </a:lnTo>
                  <a:lnTo>
                    <a:pt x="410" y="1059"/>
                  </a:lnTo>
                  <a:lnTo>
                    <a:pt x="414" y="1057"/>
                  </a:lnTo>
                  <a:lnTo>
                    <a:pt x="420" y="1057"/>
                  </a:lnTo>
                  <a:lnTo>
                    <a:pt x="426" y="1057"/>
                  </a:lnTo>
                  <a:lnTo>
                    <a:pt x="429" y="1057"/>
                  </a:lnTo>
                  <a:lnTo>
                    <a:pt x="439" y="1055"/>
                  </a:lnTo>
                  <a:lnTo>
                    <a:pt x="448" y="1055"/>
                  </a:lnTo>
                  <a:lnTo>
                    <a:pt x="456" y="1053"/>
                  </a:lnTo>
                  <a:lnTo>
                    <a:pt x="466" y="1051"/>
                  </a:lnTo>
                  <a:lnTo>
                    <a:pt x="473" y="1049"/>
                  </a:lnTo>
                  <a:lnTo>
                    <a:pt x="483" y="1049"/>
                  </a:lnTo>
                  <a:lnTo>
                    <a:pt x="490" y="1047"/>
                  </a:lnTo>
                  <a:lnTo>
                    <a:pt x="500" y="1045"/>
                  </a:lnTo>
                  <a:lnTo>
                    <a:pt x="505" y="1043"/>
                  </a:lnTo>
                  <a:lnTo>
                    <a:pt x="513" y="1040"/>
                  </a:lnTo>
                  <a:lnTo>
                    <a:pt x="521" y="1038"/>
                  </a:lnTo>
                  <a:lnTo>
                    <a:pt x="530" y="1034"/>
                  </a:lnTo>
                  <a:lnTo>
                    <a:pt x="538" y="1032"/>
                  </a:lnTo>
                  <a:lnTo>
                    <a:pt x="545" y="1028"/>
                  </a:lnTo>
                  <a:lnTo>
                    <a:pt x="555" y="1024"/>
                  </a:lnTo>
                  <a:lnTo>
                    <a:pt x="564" y="1022"/>
                  </a:lnTo>
                  <a:lnTo>
                    <a:pt x="572" y="1017"/>
                  </a:lnTo>
                  <a:lnTo>
                    <a:pt x="580" y="1013"/>
                  </a:lnTo>
                  <a:lnTo>
                    <a:pt x="589" y="1007"/>
                  </a:lnTo>
                  <a:lnTo>
                    <a:pt x="597" y="1005"/>
                  </a:lnTo>
                  <a:lnTo>
                    <a:pt x="606" y="1000"/>
                  </a:lnTo>
                  <a:lnTo>
                    <a:pt x="614" y="996"/>
                  </a:lnTo>
                  <a:lnTo>
                    <a:pt x="623" y="990"/>
                  </a:lnTo>
                  <a:lnTo>
                    <a:pt x="633" y="986"/>
                  </a:lnTo>
                  <a:lnTo>
                    <a:pt x="640" y="981"/>
                  </a:lnTo>
                  <a:lnTo>
                    <a:pt x="648" y="975"/>
                  </a:lnTo>
                  <a:lnTo>
                    <a:pt x="656" y="969"/>
                  </a:lnTo>
                  <a:lnTo>
                    <a:pt x="663" y="965"/>
                  </a:lnTo>
                  <a:lnTo>
                    <a:pt x="671" y="958"/>
                  </a:lnTo>
                  <a:lnTo>
                    <a:pt x="678" y="954"/>
                  </a:lnTo>
                  <a:lnTo>
                    <a:pt x="686" y="948"/>
                  </a:lnTo>
                  <a:lnTo>
                    <a:pt x="694" y="943"/>
                  </a:lnTo>
                  <a:lnTo>
                    <a:pt x="699" y="937"/>
                  </a:lnTo>
                  <a:lnTo>
                    <a:pt x="705" y="929"/>
                  </a:lnTo>
                  <a:lnTo>
                    <a:pt x="713" y="926"/>
                  </a:lnTo>
                  <a:lnTo>
                    <a:pt x="718" y="920"/>
                  </a:lnTo>
                  <a:lnTo>
                    <a:pt x="724" y="912"/>
                  </a:lnTo>
                  <a:lnTo>
                    <a:pt x="728" y="907"/>
                  </a:lnTo>
                  <a:lnTo>
                    <a:pt x="734" y="901"/>
                  </a:lnTo>
                  <a:lnTo>
                    <a:pt x="739" y="897"/>
                  </a:lnTo>
                  <a:lnTo>
                    <a:pt x="741" y="889"/>
                  </a:lnTo>
                  <a:lnTo>
                    <a:pt x="745" y="884"/>
                  </a:lnTo>
                  <a:lnTo>
                    <a:pt x="749" y="876"/>
                  </a:lnTo>
                  <a:lnTo>
                    <a:pt x="755" y="870"/>
                  </a:lnTo>
                  <a:lnTo>
                    <a:pt x="756" y="863"/>
                  </a:lnTo>
                  <a:lnTo>
                    <a:pt x="760" y="857"/>
                  </a:lnTo>
                  <a:lnTo>
                    <a:pt x="764" y="850"/>
                  </a:lnTo>
                  <a:lnTo>
                    <a:pt x="768" y="844"/>
                  </a:lnTo>
                  <a:lnTo>
                    <a:pt x="772" y="834"/>
                  </a:lnTo>
                  <a:lnTo>
                    <a:pt x="775" y="829"/>
                  </a:lnTo>
                  <a:lnTo>
                    <a:pt x="777" y="821"/>
                  </a:lnTo>
                  <a:lnTo>
                    <a:pt x="781" y="813"/>
                  </a:lnTo>
                  <a:lnTo>
                    <a:pt x="783" y="806"/>
                  </a:lnTo>
                  <a:lnTo>
                    <a:pt x="787" y="796"/>
                  </a:lnTo>
                  <a:lnTo>
                    <a:pt x="789" y="789"/>
                  </a:lnTo>
                  <a:lnTo>
                    <a:pt x="793" y="781"/>
                  </a:lnTo>
                  <a:lnTo>
                    <a:pt x="793" y="773"/>
                  </a:lnTo>
                  <a:lnTo>
                    <a:pt x="794" y="766"/>
                  </a:lnTo>
                  <a:lnTo>
                    <a:pt x="796" y="758"/>
                  </a:lnTo>
                  <a:lnTo>
                    <a:pt x="800" y="751"/>
                  </a:lnTo>
                  <a:lnTo>
                    <a:pt x="802" y="741"/>
                  </a:lnTo>
                  <a:lnTo>
                    <a:pt x="804" y="734"/>
                  </a:lnTo>
                  <a:lnTo>
                    <a:pt x="806" y="726"/>
                  </a:lnTo>
                  <a:lnTo>
                    <a:pt x="806" y="720"/>
                  </a:lnTo>
                  <a:lnTo>
                    <a:pt x="806" y="711"/>
                  </a:lnTo>
                  <a:lnTo>
                    <a:pt x="808" y="705"/>
                  </a:lnTo>
                  <a:lnTo>
                    <a:pt x="808" y="697"/>
                  </a:lnTo>
                  <a:lnTo>
                    <a:pt x="810" y="692"/>
                  </a:lnTo>
                  <a:lnTo>
                    <a:pt x="810" y="684"/>
                  </a:lnTo>
                  <a:lnTo>
                    <a:pt x="810" y="678"/>
                  </a:lnTo>
                  <a:lnTo>
                    <a:pt x="810" y="673"/>
                  </a:lnTo>
                  <a:lnTo>
                    <a:pt x="812" y="667"/>
                  </a:lnTo>
                  <a:lnTo>
                    <a:pt x="810" y="659"/>
                  </a:lnTo>
                  <a:lnTo>
                    <a:pt x="810" y="654"/>
                  </a:lnTo>
                  <a:lnTo>
                    <a:pt x="808" y="648"/>
                  </a:lnTo>
                  <a:lnTo>
                    <a:pt x="808" y="642"/>
                  </a:lnTo>
                  <a:lnTo>
                    <a:pt x="806" y="633"/>
                  </a:lnTo>
                  <a:lnTo>
                    <a:pt x="806" y="627"/>
                  </a:lnTo>
                  <a:lnTo>
                    <a:pt x="804" y="620"/>
                  </a:lnTo>
                  <a:lnTo>
                    <a:pt x="802" y="614"/>
                  </a:lnTo>
                  <a:lnTo>
                    <a:pt x="800" y="604"/>
                  </a:lnTo>
                  <a:lnTo>
                    <a:pt x="798" y="599"/>
                  </a:lnTo>
                  <a:lnTo>
                    <a:pt x="796" y="591"/>
                  </a:lnTo>
                  <a:lnTo>
                    <a:pt x="794" y="585"/>
                  </a:lnTo>
                  <a:lnTo>
                    <a:pt x="793" y="578"/>
                  </a:lnTo>
                  <a:lnTo>
                    <a:pt x="791" y="570"/>
                  </a:lnTo>
                  <a:lnTo>
                    <a:pt x="787" y="564"/>
                  </a:lnTo>
                  <a:lnTo>
                    <a:pt x="785" y="557"/>
                  </a:lnTo>
                  <a:lnTo>
                    <a:pt x="783" y="551"/>
                  </a:lnTo>
                  <a:lnTo>
                    <a:pt x="779" y="544"/>
                  </a:lnTo>
                  <a:lnTo>
                    <a:pt x="777" y="536"/>
                  </a:lnTo>
                  <a:lnTo>
                    <a:pt x="775" y="532"/>
                  </a:lnTo>
                  <a:lnTo>
                    <a:pt x="774" y="526"/>
                  </a:lnTo>
                  <a:lnTo>
                    <a:pt x="772" y="521"/>
                  </a:lnTo>
                  <a:lnTo>
                    <a:pt x="770" y="515"/>
                  </a:lnTo>
                  <a:lnTo>
                    <a:pt x="768" y="513"/>
                  </a:lnTo>
                  <a:lnTo>
                    <a:pt x="766" y="504"/>
                  </a:lnTo>
                  <a:lnTo>
                    <a:pt x="764" y="498"/>
                  </a:lnTo>
                  <a:lnTo>
                    <a:pt x="762" y="496"/>
                  </a:lnTo>
                  <a:lnTo>
                    <a:pt x="762" y="494"/>
                  </a:lnTo>
                  <a:lnTo>
                    <a:pt x="764" y="494"/>
                  </a:lnTo>
                  <a:lnTo>
                    <a:pt x="768" y="492"/>
                  </a:lnTo>
                  <a:lnTo>
                    <a:pt x="772" y="492"/>
                  </a:lnTo>
                  <a:lnTo>
                    <a:pt x="777" y="490"/>
                  </a:lnTo>
                  <a:lnTo>
                    <a:pt x="783" y="490"/>
                  </a:lnTo>
                  <a:lnTo>
                    <a:pt x="791" y="488"/>
                  </a:lnTo>
                  <a:lnTo>
                    <a:pt x="796" y="487"/>
                  </a:lnTo>
                  <a:lnTo>
                    <a:pt x="804" y="485"/>
                  </a:lnTo>
                  <a:lnTo>
                    <a:pt x="812" y="483"/>
                  </a:lnTo>
                  <a:lnTo>
                    <a:pt x="819" y="483"/>
                  </a:lnTo>
                  <a:lnTo>
                    <a:pt x="829" y="479"/>
                  </a:lnTo>
                  <a:lnTo>
                    <a:pt x="838" y="477"/>
                  </a:lnTo>
                  <a:lnTo>
                    <a:pt x="846" y="473"/>
                  </a:lnTo>
                  <a:lnTo>
                    <a:pt x="857" y="471"/>
                  </a:lnTo>
                  <a:lnTo>
                    <a:pt x="865" y="468"/>
                  </a:lnTo>
                  <a:lnTo>
                    <a:pt x="874" y="462"/>
                  </a:lnTo>
                  <a:lnTo>
                    <a:pt x="884" y="458"/>
                  </a:lnTo>
                  <a:lnTo>
                    <a:pt x="893" y="454"/>
                  </a:lnTo>
                  <a:lnTo>
                    <a:pt x="901" y="448"/>
                  </a:lnTo>
                  <a:lnTo>
                    <a:pt x="910" y="443"/>
                  </a:lnTo>
                  <a:lnTo>
                    <a:pt x="920" y="437"/>
                  </a:lnTo>
                  <a:lnTo>
                    <a:pt x="928" y="431"/>
                  </a:lnTo>
                  <a:lnTo>
                    <a:pt x="935" y="424"/>
                  </a:lnTo>
                  <a:lnTo>
                    <a:pt x="943" y="418"/>
                  </a:lnTo>
                  <a:lnTo>
                    <a:pt x="950" y="409"/>
                  </a:lnTo>
                  <a:lnTo>
                    <a:pt x="958" y="403"/>
                  </a:lnTo>
                  <a:lnTo>
                    <a:pt x="962" y="393"/>
                  </a:lnTo>
                  <a:lnTo>
                    <a:pt x="967" y="384"/>
                  </a:lnTo>
                  <a:lnTo>
                    <a:pt x="973" y="374"/>
                  </a:lnTo>
                  <a:lnTo>
                    <a:pt x="977" y="365"/>
                  </a:lnTo>
                  <a:lnTo>
                    <a:pt x="977" y="361"/>
                  </a:lnTo>
                  <a:lnTo>
                    <a:pt x="979" y="355"/>
                  </a:lnTo>
                  <a:lnTo>
                    <a:pt x="979" y="350"/>
                  </a:lnTo>
                  <a:lnTo>
                    <a:pt x="981" y="344"/>
                  </a:lnTo>
                  <a:lnTo>
                    <a:pt x="983" y="338"/>
                  </a:lnTo>
                  <a:lnTo>
                    <a:pt x="985" y="334"/>
                  </a:lnTo>
                  <a:lnTo>
                    <a:pt x="985" y="329"/>
                  </a:lnTo>
                  <a:lnTo>
                    <a:pt x="986" y="323"/>
                  </a:lnTo>
                  <a:lnTo>
                    <a:pt x="986" y="319"/>
                  </a:lnTo>
                  <a:lnTo>
                    <a:pt x="988" y="314"/>
                  </a:lnTo>
                  <a:lnTo>
                    <a:pt x="988" y="308"/>
                  </a:lnTo>
                  <a:lnTo>
                    <a:pt x="988" y="302"/>
                  </a:lnTo>
                  <a:lnTo>
                    <a:pt x="988" y="296"/>
                  </a:lnTo>
                  <a:lnTo>
                    <a:pt x="990" y="293"/>
                  </a:lnTo>
                  <a:lnTo>
                    <a:pt x="990" y="287"/>
                  </a:lnTo>
                  <a:lnTo>
                    <a:pt x="992" y="281"/>
                  </a:lnTo>
                  <a:lnTo>
                    <a:pt x="992" y="277"/>
                  </a:lnTo>
                  <a:lnTo>
                    <a:pt x="992" y="272"/>
                  </a:lnTo>
                  <a:lnTo>
                    <a:pt x="992" y="266"/>
                  </a:lnTo>
                  <a:lnTo>
                    <a:pt x="992" y="260"/>
                  </a:lnTo>
                  <a:lnTo>
                    <a:pt x="992" y="255"/>
                  </a:lnTo>
                  <a:lnTo>
                    <a:pt x="992" y="251"/>
                  </a:lnTo>
                  <a:lnTo>
                    <a:pt x="992" y="245"/>
                  </a:lnTo>
                  <a:lnTo>
                    <a:pt x="992" y="241"/>
                  </a:lnTo>
                  <a:lnTo>
                    <a:pt x="992" y="236"/>
                  </a:lnTo>
                  <a:lnTo>
                    <a:pt x="990" y="230"/>
                  </a:lnTo>
                  <a:lnTo>
                    <a:pt x="990" y="224"/>
                  </a:lnTo>
                  <a:lnTo>
                    <a:pt x="990" y="220"/>
                  </a:lnTo>
                  <a:lnTo>
                    <a:pt x="988" y="211"/>
                  </a:lnTo>
                  <a:lnTo>
                    <a:pt x="988" y="201"/>
                  </a:lnTo>
                  <a:lnTo>
                    <a:pt x="986" y="196"/>
                  </a:lnTo>
                  <a:lnTo>
                    <a:pt x="986" y="190"/>
                  </a:lnTo>
                  <a:lnTo>
                    <a:pt x="985" y="186"/>
                  </a:lnTo>
                  <a:lnTo>
                    <a:pt x="983" y="181"/>
                  </a:lnTo>
                  <a:lnTo>
                    <a:pt x="981" y="171"/>
                  </a:lnTo>
                  <a:lnTo>
                    <a:pt x="977" y="163"/>
                  </a:lnTo>
                  <a:lnTo>
                    <a:pt x="975" y="152"/>
                  </a:lnTo>
                  <a:lnTo>
                    <a:pt x="971" y="144"/>
                  </a:lnTo>
                  <a:lnTo>
                    <a:pt x="967" y="135"/>
                  </a:lnTo>
                  <a:lnTo>
                    <a:pt x="964" y="127"/>
                  </a:lnTo>
                  <a:lnTo>
                    <a:pt x="958" y="118"/>
                  </a:lnTo>
                  <a:lnTo>
                    <a:pt x="954" y="110"/>
                  </a:lnTo>
                  <a:lnTo>
                    <a:pt x="948" y="101"/>
                  </a:lnTo>
                  <a:lnTo>
                    <a:pt x="943" y="95"/>
                  </a:lnTo>
                  <a:lnTo>
                    <a:pt x="937" y="86"/>
                  </a:lnTo>
                  <a:lnTo>
                    <a:pt x="931" y="80"/>
                  </a:lnTo>
                  <a:lnTo>
                    <a:pt x="926" y="72"/>
                  </a:lnTo>
                  <a:lnTo>
                    <a:pt x="920" y="66"/>
                  </a:lnTo>
                  <a:lnTo>
                    <a:pt x="910" y="59"/>
                  </a:lnTo>
                  <a:lnTo>
                    <a:pt x="905" y="53"/>
                  </a:lnTo>
                  <a:lnTo>
                    <a:pt x="897" y="47"/>
                  </a:lnTo>
                  <a:lnTo>
                    <a:pt x="893" y="44"/>
                  </a:lnTo>
                  <a:lnTo>
                    <a:pt x="886" y="38"/>
                  </a:lnTo>
                  <a:lnTo>
                    <a:pt x="880" y="34"/>
                  </a:lnTo>
                  <a:lnTo>
                    <a:pt x="874" y="28"/>
                  </a:lnTo>
                  <a:lnTo>
                    <a:pt x="871" y="27"/>
                  </a:lnTo>
                  <a:lnTo>
                    <a:pt x="863" y="23"/>
                  </a:lnTo>
                  <a:lnTo>
                    <a:pt x="859" y="19"/>
                  </a:lnTo>
                  <a:lnTo>
                    <a:pt x="853" y="17"/>
                  </a:lnTo>
                  <a:lnTo>
                    <a:pt x="848" y="15"/>
                  </a:lnTo>
                  <a:lnTo>
                    <a:pt x="838" y="9"/>
                  </a:lnTo>
                  <a:lnTo>
                    <a:pt x="831" y="8"/>
                  </a:lnTo>
                  <a:lnTo>
                    <a:pt x="819" y="4"/>
                  </a:lnTo>
                  <a:lnTo>
                    <a:pt x="812" y="2"/>
                  </a:lnTo>
                  <a:lnTo>
                    <a:pt x="802" y="0"/>
                  </a:lnTo>
                  <a:lnTo>
                    <a:pt x="793" y="0"/>
                  </a:lnTo>
                  <a:lnTo>
                    <a:pt x="785" y="0"/>
                  </a:lnTo>
                  <a:lnTo>
                    <a:pt x="775" y="0"/>
                  </a:lnTo>
                  <a:lnTo>
                    <a:pt x="766" y="0"/>
                  </a:lnTo>
                  <a:lnTo>
                    <a:pt x="758" y="0"/>
                  </a:lnTo>
                  <a:lnTo>
                    <a:pt x="753" y="0"/>
                  </a:lnTo>
                  <a:lnTo>
                    <a:pt x="747" y="0"/>
                  </a:lnTo>
                  <a:lnTo>
                    <a:pt x="743" y="0"/>
                  </a:lnTo>
                  <a:lnTo>
                    <a:pt x="739" y="0"/>
                  </a:lnTo>
                  <a:lnTo>
                    <a:pt x="730" y="2"/>
                  </a:lnTo>
                  <a:lnTo>
                    <a:pt x="722" y="2"/>
                  </a:lnTo>
                  <a:lnTo>
                    <a:pt x="713" y="4"/>
                  </a:lnTo>
                  <a:lnTo>
                    <a:pt x="705" y="6"/>
                  </a:lnTo>
                  <a:lnTo>
                    <a:pt x="698" y="6"/>
                  </a:lnTo>
                  <a:lnTo>
                    <a:pt x="692" y="9"/>
                  </a:lnTo>
                  <a:lnTo>
                    <a:pt x="686" y="9"/>
                  </a:lnTo>
                  <a:lnTo>
                    <a:pt x="680" y="11"/>
                  </a:lnTo>
                  <a:lnTo>
                    <a:pt x="675" y="13"/>
                  </a:lnTo>
                  <a:lnTo>
                    <a:pt x="673" y="15"/>
                  </a:lnTo>
                  <a:lnTo>
                    <a:pt x="667" y="15"/>
                  </a:lnTo>
                  <a:lnTo>
                    <a:pt x="667" y="17"/>
                  </a:lnTo>
                  <a:lnTo>
                    <a:pt x="640" y="53"/>
                  </a:lnTo>
                  <a:lnTo>
                    <a:pt x="642" y="51"/>
                  </a:lnTo>
                  <a:lnTo>
                    <a:pt x="648" y="51"/>
                  </a:lnTo>
                  <a:lnTo>
                    <a:pt x="650" y="49"/>
                  </a:lnTo>
                  <a:lnTo>
                    <a:pt x="656" y="49"/>
                  </a:lnTo>
                  <a:lnTo>
                    <a:pt x="661" y="47"/>
                  </a:lnTo>
                  <a:lnTo>
                    <a:pt x="669" y="47"/>
                  </a:lnTo>
                  <a:lnTo>
                    <a:pt x="675" y="46"/>
                  </a:lnTo>
                  <a:lnTo>
                    <a:pt x="682" y="46"/>
                  </a:lnTo>
                  <a:lnTo>
                    <a:pt x="690" y="44"/>
                  </a:lnTo>
                  <a:lnTo>
                    <a:pt x="698" y="44"/>
                  </a:lnTo>
                  <a:lnTo>
                    <a:pt x="705" y="44"/>
                  </a:lnTo>
                  <a:lnTo>
                    <a:pt x="715" y="44"/>
                  </a:lnTo>
                  <a:lnTo>
                    <a:pt x="724" y="44"/>
                  </a:lnTo>
                  <a:lnTo>
                    <a:pt x="734" y="44"/>
                  </a:lnTo>
                  <a:lnTo>
                    <a:pt x="741" y="44"/>
                  </a:lnTo>
                  <a:lnTo>
                    <a:pt x="753" y="44"/>
                  </a:lnTo>
                  <a:lnTo>
                    <a:pt x="760" y="44"/>
                  </a:lnTo>
                  <a:lnTo>
                    <a:pt x="770" y="46"/>
                  </a:lnTo>
                  <a:lnTo>
                    <a:pt x="779" y="46"/>
                  </a:lnTo>
                  <a:lnTo>
                    <a:pt x="789" y="47"/>
                  </a:lnTo>
                  <a:lnTo>
                    <a:pt x="793" y="47"/>
                  </a:lnTo>
                  <a:lnTo>
                    <a:pt x="798" y="49"/>
                  </a:lnTo>
                  <a:lnTo>
                    <a:pt x="804" y="51"/>
                  </a:lnTo>
                  <a:lnTo>
                    <a:pt x="808" y="53"/>
                  </a:lnTo>
                  <a:lnTo>
                    <a:pt x="817" y="55"/>
                  </a:lnTo>
                  <a:lnTo>
                    <a:pt x="827" y="57"/>
                  </a:lnTo>
                  <a:lnTo>
                    <a:pt x="834" y="61"/>
                  </a:lnTo>
                  <a:lnTo>
                    <a:pt x="844" y="66"/>
                  </a:lnTo>
                  <a:lnTo>
                    <a:pt x="850" y="70"/>
                  </a:lnTo>
                  <a:lnTo>
                    <a:pt x="857" y="76"/>
                  </a:lnTo>
                  <a:lnTo>
                    <a:pt x="863" y="82"/>
                  </a:lnTo>
                  <a:lnTo>
                    <a:pt x="871" y="89"/>
                  </a:lnTo>
                  <a:lnTo>
                    <a:pt x="874" y="95"/>
                  </a:lnTo>
                  <a:lnTo>
                    <a:pt x="880" y="103"/>
                  </a:lnTo>
                  <a:lnTo>
                    <a:pt x="886" y="108"/>
                  </a:lnTo>
                  <a:lnTo>
                    <a:pt x="891" y="116"/>
                  </a:lnTo>
                  <a:lnTo>
                    <a:pt x="895" y="122"/>
                  </a:lnTo>
                  <a:lnTo>
                    <a:pt x="901" y="129"/>
                  </a:lnTo>
                  <a:lnTo>
                    <a:pt x="907" y="137"/>
                  </a:lnTo>
                  <a:lnTo>
                    <a:pt x="910" y="146"/>
                  </a:lnTo>
                  <a:lnTo>
                    <a:pt x="914" y="152"/>
                  </a:lnTo>
                  <a:lnTo>
                    <a:pt x="920" y="160"/>
                  </a:lnTo>
                  <a:lnTo>
                    <a:pt x="924" y="167"/>
                  </a:lnTo>
                  <a:lnTo>
                    <a:pt x="928" y="175"/>
                  </a:lnTo>
                  <a:lnTo>
                    <a:pt x="931" y="182"/>
                  </a:lnTo>
                  <a:lnTo>
                    <a:pt x="935" y="190"/>
                  </a:lnTo>
                  <a:lnTo>
                    <a:pt x="939" y="198"/>
                  </a:lnTo>
                  <a:lnTo>
                    <a:pt x="943" y="205"/>
                  </a:lnTo>
                  <a:lnTo>
                    <a:pt x="945" y="213"/>
                  </a:lnTo>
                  <a:lnTo>
                    <a:pt x="948" y="220"/>
                  </a:lnTo>
                  <a:lnTo>
                    <a:pt x="950" y="228"/>
                  </a:lnTo>
                  <a:lnTo>
                    <a:pt x="952" y="236"/>
                  </a:lnTo>
                  <a:lnTo>
                    <a:pt x="954" y="243"/>
                  </a:lnTo>
                  <a:lnTo>
                    <a:pt x="956" y="249"/>
                  </a:lnTo>
                  <a:lnTo>
                    <a:pt x="956" y="257"/>
                  </a:lnTo>
                  <a:lnTo>
                    <a:pt x="958" y="264"/>
                  </a:lnTo>
                  <a:lnTo>
                    <a:pt x="958" y="270"/>
                  </a:lnTo>
                  <a:lnTo>
                    <a:pt x="958" y="277"/>
                  </a:lnTo>
                  <a:lnTo>
                    <a:pt x="958" y="285"/>
                  </a:lnTo>
                  <a:lnTo>
                    <a:pt x="958" y="293"/>
                  </a:lnTo>
                  <a:lnTo>
                    <a:pt x="956" y="298"/>
                  </a:lnTo>
                  <a:lnTo>
                    <a:pt x="954" y="304"/>
                  </a:lnTo>
                  <a:lnTo>
                    <a:pt x="952" y="312"/>
                  </a:lnTo>
                  <a:lnTo>
                    <a:pt x="950" y="317"/>
                  </a:lnTo>
                  <a:lnTo>
                    <a:pt x="948" y="323"/>
                  </a:lnTo>
                  <a:lnTo>
                    <a:pt x="945" y="329"/>
                  </a:lnTo>
                  <a:lnTo>
                    <a:pt x="943" y="334"/>
                  </a:lnTo>
                  <a:lnTo>
                    <a:pt x="939" y="340"/>
                  </a:lnTo>
                  <a:lnTo>
                    <a:pt x="937" y="346"/>
                  </a:lnTo>
                  <a:lnTo>
                    <a:pt x="935" y="350"/>
                  </a:lnTo>
                  <a:lnTo>
                    <a:pt x="931" y="355"/>
                  </a:lnTo>
                  <a:lnTo>
                    <a:pt x="929" y="361"/>
                  </a:lnTo>
                  <a:lnTo>
                    <a:pt x="924" y="369"/>
                  </a:lnTo>
                  <a:lnTo>
                    <a:pt x="916" y="378"/>
                  </a:lnTo>
                  <a:lnTo>
                    <a:pt x="910" y="386"/>
                  </a:lnTo>
                  <a:lnTo>
                    <a:pt x="905" y="393"/>
                  </a:lnTo>
                  <a:lnTo>
                    <a:pt x="897" y="401"/>
                  </a:lnTo>
                  <a:lnTo>
                    <a:pt x="891" y="407"/>
                  </a:lnTo>
                  <a:lnTo>
                    <a:pt x="884" y="412"/>
                  </a:lnTo>
                  <a:lnTo>
                    <a:pt x="876" y="418"/>
                  </a:lnTo>
                  <a:lnTo>
                    <a:pt x="869" y="420"/>
                  </a:lnTo>
                  <a:lnTo>
                    <a:pt x="859" y="426"/>
                  </a:lnTo>
                  <a:lnTo>
                    <a:pt x="850" y="428"/>
                  </a:lnTo>
                  <a:lnTo>
                    <a:pt x="842" y="431"/>
                  </a:lnTo>
                  <a:lnTo>
                    <a:pt x="836" y="431"/>
                  </a:lnTo>
                  <a:lnTo>
                    <a:pt x="831" y="431"/>
                  </a:lnTo>
                  <a:lnTo>
                    <a:pt x="825" y="433"/>
                  </a:lnTo>
                  <a:lnTo>
                    <a:pt x="819" y="435"/>
                  </a:lnTo>
                  <a:lnTo>
                    <a:pt x="815" y="435"/>
                  </a:lnTo>
                  <a:lnTo>
                    <a:pt x="810" y="435"/>
                  </a:lnTo>
                  <a:lnTo>
                    <a:pt x="806" y="437"/>
                  </a:lnTo>
                  <a:lnTo>
                    <a:pt x="800" y="439"/>
                  </a:lnTo>
                  <a:lnTo>
                    <a:pt x="794" y="439"/>
                  </a:lnTo>
                  <a:lnTo>
                    <a:pt x="791" y="439"/>
                  </a:lnTo>
                  <a:lnTo>
                    <a:pt x="785" y="441"/>
                  </a:lnTo>
                  <a:lnTo>
                    <a:pt x="781" y="441"/>
                  </a:lnTo>
                  <a:lnTo>
                    <a:pt x="774" y="443"/>
                  </a:lnTo>
                  <a:lnTo>
                    <a:pt x="766" y="445"/>
                  </a:lnTo>
                  <a:lnTo>
                    <a:pt x="756" y="445"/>
                  </a:lnTo>
                  <a:lnTo>
                    <a:pt x="751" y="445"/>
                  </a:lnTo>
                  <a:lnTo>
                    <a:pt x="743" y="445"/>
                  </a:lnTo>
                  <a:lnTo>
                    <a:pt x="739" y="447"/>
                  </a:lnTo>
                  <a:lnTo>
                    <a:pt x="732" y="447"/>
                  </a:lnTo>
                  <a:lnTo>
                    <a:pt x="730" y="448"/>
                  </a:lnTo>
                  <a:lnTo>
                    <a:pt x="678" y="437"/>
                  </a:lnTo>
                  <a:lnTo>
                    <a:pt x="698" y="4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3974" y="88"/>
              <a:ext cx="411" cy="300"/>
            </a:xfrm>
            <a:custGeom>
              <a:avLst/>
              <a:gdLst>
                <a:gd name="T0" fmla="*/ 102 w 821"/>
                <a:gd name="T1" fmla="*/ 62 h 598"/>
                <a:gd name="T2" fmla="*/ 103 w 821"/>
                <a:gd name="T3" fmla="*/ 55 h 598"/>
                <a:gd name="T4" fmla="*/ 103 w 821"/>
                <a:gd name="T5" fmla="*/ 51 h 598"/>
                <a:gd name="T6" fmla="*/ 103 w 821"/>
                <a:gd name="T7" fmla="*/ 46 h 598"/>
                <a:gd name="T8" fmla="*/ 102 w 821"/>
                <a:gd name="T9" fmla="*/ 41 h 598"/>
                <a:gd name="T10" fmla="*/ 101 w 821"/>
                <a:gd name="T11" fmla="*/ 36 h 598"/>
                <a:gd name="T12" fmla="*/ 99 w 821"/>
                <a:gd name="T13" fmla="*/ 30 h 598"/>
                <a:gd name="T14" fmla="*/ 96 w 821"/>
                <a:gd name="T15" fmla="*/ 23 h 598"/>
                <a:gd name="T16" fmla="*/ 90 w 821"/>
                <a:gd name="T17" fmla="*/ 16 h 598"/>
                <a:gd name="T18" fmla="*/ 84 w 821"/>
                <a:gd name="T19" fmla="*/ 10 h 598"/>
                <a:gd name="T20" fmla="*/ 78 w 821"/>
                <a:gd name="T21" fmla="*/ 6 h 598"/>
                <a:gd name="T22" fmla="*/ 72 w 821"/>
                <a:gd name="T23" fmla="*/ 3 h 598"/>
                <a:gd name="T24" fmla="*/ 65 w 821"/>
                <a:gd name="T25" fmla="*/ 2 h 598"/>
                <a:gd name="T26" fmla="*/ 60 w 821"/>
                <a:gd name="T27" fmla="*/ 1 h 598"/>
                <a:gd name="T28" fmla="*/ 55 w 821"/>
                <a:gd name="T29" fmla="*/ 0 h 598"/>
                <a:gd name="T30" fmla="*/ 50 w 821"/>
                <a:gd name="T31" fmla="*/ 1 h 598"/>
                <a:gd name="T32" fmla="*/ 46 w 821"/>
                <a:gd name="T33" fmla="*/ 1 h 598"/>
                <a:gd name="T34" fmla="*/ 41 w 821"/>
                <a:gd name="T35" fmla="*/ 3 h 598"/>
                <a:gd name="T36" fmla="*/ 37 w 821"/>
                <a:gd name="T37" fmla="*/ 4 h 598"/>
                <a:gd name="T38" fmla="*/ 31 w 821"/>
                <a:gd name="T39" fmla="*/ 7 h 598"/>
                <a:gd name="T40" fmla="*/ 25 w 821"/>
                <a:gd name="T41" fmla="*/ 11 h 598"/>
                <a:gd name="T42" fmla="*/ 19 w 821"/>
                <a:gd name="T43" fmla="*/ 17 h 598"/>
                <a:gd name="T44" fmla="*/ 15 w 821"/>
                <a:gd name="T45" fmla="*/ 21 h 598"/>
                <a:gd name="T46" fmla="*/ 12 w 821"/>
                <a:gd name="T47" fmla="*/ 24 h 598"/>
                <a:gd name="T48" fmla="*/ 9 w 821"/>
                <a:gd name="T49" fmla="*/ 29 h 598"/>
                <a:gd name="T50" fmla="*/ 6 w 821"/>
                <a:gd name="T51" fmla="*/ 35 h 598"/>
                <a:gd name="T52" fmla="*/ 3 w 821"/>
                <a:gd name="T53" fmla="*/ 41 h 598"/>
                <a:gd name="T54" fmla="*/ 2 w 821"/>
                <a:gd name="T55" fmla="*/ 47 h 598"/>
                <a:gd name="T56" fmla="*/ 1 w 821"/>
                <a:gd name="T57" fmla="*/ 53 h 598"/>
                <a:gd name="T58" fmla="*/ 0 w 821"/>
                <a:gd name="T59" fmla="*/ 59 h 598"/>
                <a:gd name="T60" fmla="*/ 5 w 821"/>
                <a:gd name="T61" fmla="*/ 75 h 598"/>
                <a:gd name="T62" fmla="*/ 5 w 821"/>
                <a:gd name="T63" fmla="*/ 70 h 598"/>
                <a:gd name="T64" fmla="*/ 5 w 821"/>
                <a:gd name="T65" fmla="*/ 63 h 598"/>
                <a:gd name="T66" fmla="*/ 6 w 821"/>
                <a:gd name="T67" fmla="*/ 55 h 598"/>
                <a:gd name="T68" fmla="*/ 7 w 821"/>
                <a:gd name="T69" fmla="*/ 48 h 598"/>
                <a:gd name="T70" fmla="*/ 9 w 821"/>
                <a:gd name="T71" fmla="*/ 42 h 598"/>
                <a:gd name="T72" fmla="*/ 12 w 821"/>
                <a:gd name="T73" fmla="*/ 36 h 598"/>
                <a:gd name="T74" fmla="*/ 14 w 821"/>
                <a:gd name="T75" fmla="*/ 31 h 598"/>
                <a:gd name="T76" fmla="*/ 17 w 821"/>
                <a:gd name="T77" fmla="*/ 26 h 598"/>
                <a:gd name="T78" fmla="*/ 21 w 821"/>
                <a:gd name="T79" fmla="*/ 22 h 598"/>
                <a:gd name="T80" fmla="*/ 25 w 821"/>
                <a:gd name="T81" fmla="*/ 17 h 598"/>
                <a:gd name="T82" fmla="*/ 30 w 821"/>
                <a:gd name="T83" fmla="*/ 14 h 598"/>
                <a:gd name="T84" fmla="*/ 35 w 821"/>
                <a:gd name="T85" fmla="*/ 11 h 598"/>
                <a:gd name="T86" fmla="*/ 40 w 821"/>
                <a:gd name="T87" fmla="*/ 9 h 598"/>
                <a:gd name="T88" fmla="*/ 45 w 821"/>
                <a:gd name="T89" fmla="*/ 7 h 598"/>
                <a:gd name="T90" fmla="*/ 50 w 821"/>
                <a:gd name="T91" fmla="*/ 6 h 598"/>
                <a:gd name="T92" fmla="*/ 55 w 821"/>
                <a:gd name="T93" fmla="*/ 6 h 598"/>
                <a:gd name="T94" fmla="*/ 61 w 821"/>
                <a:gd name="T95" fmla="*/ 6 h 598"/>
                <a:gd name="T96" fmla="*/ 68 w 821"/>
                <a:gd name="T97" fmla="*/ 8 h 598"/>
                <a:gd name="T98" fmla="*/ 75 w 821"/>
                <a:gd name="T99" fmla="*/ 11 h 598"/>
                <a:gd name="T100" fmla="*/ 81 w 821"/>
                <a:gd name="T101" fmla="*/ 16 h 598"/>
                <a:gd name="T102" fmla="*/ 87 w 821"/>
                <a:gd name="T103" fmla="*/ 22 h 598"/>
                <a:gd name="T104" fmla="*/ 92 w 821"/>
                <a:gd name="T105" fmla="*/ 28 h 598"/>
                <a:gd name="T106" fmla="*/ 95 w 821"/>
                <a:gd name="T107" fmla="*/ 34 h 598"/>
                <a:gd name="T108" fmla="*/ 97 w 821"/>
                <a:gd name="T109" fmla="*/ 40 h 598"/>
                <a:gd name="T110" fmla="*/ 98 w 821"/>
                <a:gd name="T111" fmla="*/ 46 h 598"/>
                <a:gd name="T112" fmla="*/ 98 w 821"/>
                <a:gd name="T113" fmla="*/ 52 h 598"/>
                <a:gd name="T114" fmla="*/ 98 w 821"/>
                <a:gd name="T115" fmla="*/ 57 h 5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21"/>
                <a:gd name="T175" fmla="*/ 0 h 598"/>
                <a:gd name="T176" fmla="*/ 821 w 821"/>
                <a:gd name="T177" fmla="*/ 598 h 5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21" h="598">
                  <a:moveTo>
                    <a:pt x="811" y="524"/>
                  </a:moveTo>
                  <a:lnTo>
                    <a:pt x="811" y="520"/>
                  </a:lnTo>
                  <a:lnTo>
                    <a:pt x="811" y="517"/>
                  </a:lnTo>
                  <a:lnTo>
                    <a:pt x="811" y="511"/>
                  </a:lnTo>
                  <a:lnTo>
                    <a:pt x="813" y="507"/>
                  </a:lnTo>
                  <a:lnTo>
                    <a:pt x="813" y="500"/>
                  </a:lnTo>
                  <a:lnTo>
                    <a:pt x="815" y="494"/>
                  </a:lnTo>
                  <a:lnTo>
                    <a:pt x="815" y="486"/>
                  </a:lnTo>
                  <a:lnTo>
                    <a:pt x="815" y="479"/>
                  </a:lnTo>
                  <a:lnTo>
                    <a:pt x="817" y="469"/>
                  </a:lnTo>
                  <a:lnTo>
                    <a:pt x="817" y="462"/>
                  </a:lnTo>
                  <a:lnTo>
                    <a:pt x="817" y="452"/>
                  </a:lnTo>
                  <a:lnTo>
                    <a:pt x="819" y="443"/>
                  </a:lnTo>
                  <a:lnTo>
                    <a:pt x="819" y="439"/>
                  </a:lnTo>
                  <a:lnTo>
                    <a:pt x="819" y="433"/>
                  </a:lnTo>
                  <a:lnTo>
                    <a:pt x="819" y="427"/>
                  </a:lnTo>
                  <a:lnTo>
                    <a:pt x="821" y="424"/>
                  </a:lnTo>
                  <a:lnTo>
                    <a:pt x="819" y="418"/>
                  </a:lnTo>
                  <a:lnTo>
                    <a:pt x="819" y="412"/>
                  </a:lnTo>
                  <a:lnTo>
                    <a:pt x="819" y="406"/>
                  </a:lnTo>
                  <a:lnTo>
                    <a:pt x="819" y="401"/>
                  </a:lnTo>
                  <a:lnTo>
                    <a:pt x="819" y="395"/>
                  </a:lnTo>
                  <a:lnTo>
                    <a:pt x="819" y="389"/>
                  </a:lnTo>
                  <a:lnTo>
                    <a:pt x="819" y="384"/>
                  </a:lnTo>
                  <a:lnTo>
                    <a:pt x="819" y="378"/>
                  </a:lnTo>
                  <a:lnTo>
                    <a:pt x="819" y="372"/>
                  </a:lnTo>
                  <a:lnTo>
                    <a:pt x="819" y="367"/>
                  </a:lnTo>
                  <a:lnTo>
                    <a:pt x="819" y="361"/>
                  </a:lnTo>
                  <a:lnTo>
                    <a:pt x="819" y="355"/>
                  </a:lnTo>
                  <a:lnTo>
                    <a:pt x="817" y="349"/>
                  </a:lnTo>
                  <a:lnTo>
                    <a:pt x="817" y="344"/>
                  </a:lnTo>
                  <a:lnTo>
                    <a:pt x="817" y="338"/>
                  </a:lnTo>
                  <a:lnTo>
                    <a:pt x="817" y="332"/>
                  </a:lnTo>
                  <a:lnTo>
                    <a:pt x="815" y="327"/>
                  </a:lnTo>
                  <a:lnTo>
                    <a:pt x="815" y="321"/>
                  </a:lnTo>
                  <a:lnTo>
                    <a:pt x="813" y="315"/>
                  </a:lnTo>
                  <a:lnTo>
                    <a:pt x="813" y="310"/>
                  </a:lnTo>
                  <a:lnTo>
                    <a:pt x="811" y="304"/>
                  </a:lnTo>
                  <a:lnTo>
                    <a:pt x="811" y="298"/>
                  </a:lnTo>
                  <a:lnTo>
                    <a:pt x="810" y="292"/>
                  </a:lnTo>
                  <a:lnTo>
                    <a:pt x="810" y="289"/>
                  </a:lnTo>
                  <a:lnTo>
                    <a:pt x="808" y="283"/>
                  </a:lnTo>
                  <a:lnTo>
                    <a:pt x="808" y="277"/>
                  </a:lnTo>
                  <a:lnTo>
                    <a:pt x="806" y="272"/>
                  </a:lnTo>
                  <a:lnTo>
                    <a:pt x="804" y="266"/>
                  </a:lnTo>
                  <a:lnTo>
                    <a:pt x="800" y="256"/>
                  </a:lnTo>
                  <a:lnTo>
                    <a:pt x="798" y="249"/>
                  </a:lnTo>
                  <a:lnTo>
                    <a:pt x="796" y="243"/>
                  </a:lnTo>
                  <a:lnTo>
                    <a:pt x="792" y="237"/>
                  </a:lnTo>
                  <a:lnTo>
                    <a:pt x="791" y="234"/>
                  </a:lnTo>
                  <a:lnTo>
                    <a:pt x="789" y="228"/>
                  </a:lnTo>
                  <a:lnTo>
                    <a:pt x="783" y="218"/>
                  </a:lnTo>
                  <a:lnTo>
                    <a:pt x="779" y="211"/>
                  </a:lnTo>
                  <a:lnTo>
                    <a:pt x="772" y="199"/>
                  </a:lnTo>
                  <a:lnTo>
                    <a:pt x="768" y="192"/>
                  </a:lnTo>
                  <a:lnTo>
                    <a:pt x="762" y="182"/>
                  </a:lnTo>
                  <a:lnTo>
                    <a:pt x="756" y="175"/>
                  </a:lnTo>
                  <a:lnTo>
                    <a:pt x="749" y="165"/>
                  </a:lnTo>
                  <a:lnTo>
                    <a:pt x="743" y="157"/>
                  </a:lnTo>
                  <a:lnTo>
                    <a:pt x="735" y="148"/>
                  </a:lnTo>
                  <a:lnTo>
                    <a:pt x="730" y="140"/>
                  </a:lnTo>
                  <a:lnTo>
                    <a:pt x="722" y="133"/>
                  </a:lnTo>
                  <a:lnTo>
                    <a:pt x="716" y="125"/>
                  </a:lnTo>
                  <a:lnTo>
                    <a:pt x="709" y="118"/>
                  </a:lnTo>
                  <a:lnTo>
                    <a:pt x="703" y="112"/>
                  </a:lnTo>
                  <a:lnTo>
                    <a:pt x="694" y="104"/>
                  </a:lnTo>
                  <a:lnTo>
                    <a:pt x="688" y="97"/>
                  </a:lnTo>
                  <a:lnTo>
                    <a:pt x="680" y="89"/>
                  </a:lnTo>
                  <a:lnTo>
                    <a:pt x="673" y="83"/>
                  </a:lnTo>
                  <a:lnTo>
                    <a:pt x="665" y="78"/>
                  </a:lnTo>
                  <a:lnTo>
                    <a:pt x="657" y="72"/>
                  </a:lnTo>
                  <a:lnTo>
                    <a:pt x="652" y="66"/>
                  </a:lnTo>
                  <a:lnTo>
                    <a:pt x="644" y="62"/>
                  </a:lnTo>
                  <a:lnTo>
                    <a:pt x="637" y="57"/>
                  </a:lnTo>
                  <a:lnTo>
                    <a:pt x="631" y="51"/>
                  </a:lnTo>
                  <a:lnTo>
                    <a:pt x="623" y="47"/>
                  </a:lnTo>
                  <a:lnTo>
                    <a:pt x="618" y="43"/>
                  </a:lnTo>
                  <a:lnTo>
                    <a:pt x="612" y="40"/>
                  </a:lnTo>
                  <a:lnTo>
                    <a:pt x="604" y="36"/>
                  </a:lnTo>
                  <a:lnTo>
                    <a:pt x="600" y="34"/>
                  </a:lnTo>
                  <a:lnTo>
                    <a:pt x="595" y="32"/>
                  </a:lnTo>
                  <a:lnTo>
                    <a:pt x="587" y="30"/>
                  </a:lnTo>
                  <a:lnTo>
                    <a:pt x="581" y="26"/>
                  </a:lnTo>
                  <a:lnTo>
                    <a:pt x="574" y="24"/>
                  </a:lnTo>
                  <a:lnTo>
                    <a:pt x="568" y="23"/>
                  </a:lnTo>
                  <a:lnTo>
                    <a:pt x="561" y="19"/>
                  </a:lnTo>
                  <a:lnTo>
                    <a:pt x="553" y="17"/>
                  </a:lnTo>
                  <a:lnTo>
                    <a:pt x="545" y="15"/>
                  </a:lnTo>
                  <a:lnTo>
                    <a:pt x="536" y="13"/>
                  </a:lnTo>
                  <a:lnTo>
                    <a:pt x="526" y="9"/>
                  </a:lnTo>
                  <a:lnTo>
                    <a:pt x="519" y="9"/>
                  </a:lnTo>
                  <a:lnTo>
                    <a:pt x="509" y="7"/>
                  </a:lnTo>
                  <a:lnTo>
                    <a:pt x="500" y="5"/>
                  </a:lnTo>
                  <a:lnTo>
                    <a:pt x="494" y="5"/>
                  </a:lnTo>
                  <a:lnTo>
                    <a:pt x="488" y="4"/>
                  </a:lnTo>
                  <a:lnTo>
                    <a:pt x="483" y="4"/>
                  </a:lnTo>
                  <a:lnTo>
                    <a:pt x="479" y="4"/>
                  </a:lnTo>
                  <a:lnTo>
                    <a:pt x="473" y="2"/>
                  </a:lnTo>
                  <a:lnTo>
                    <a:pt x="469" y="2"/>
                  </a:lnTo>
                  <a:lnTo>
                    <a:pt x="464" y="2"/>
                  </a:lnTo>
                  <a:lnTo>
                    <a:pt x="460" y="2"/>
                  </a:lnTo>
                  <a:lnTo>
                    <a:pt x="454" y="2"/>
                  </a:lnTo>
                  <a:lnTo>
                    <a:pt x="448" y="2"/>
                  </a:lnTo>
                  <a:lnTo>
                    <a:pt x="443" y="0"/>
                  </a:lnTo>
                  <a:lnTo>
                    <a:pt x="437" y="0"/>
                  </a:lnTo>
                  <a:lnTo>
                    <a:pt x="431" y="0"/>
                  </a:lnTo>
                  <a:lnTo>
                    <a:pt x="427" y="0"/>
                  </a:lnTo>
                  <a:lnTo>
                    <a:pt x="422" y="0"/>
                  </a:lnTo>
                  <a:lnTo>
                    <a:pt x="416" y="2"/>
                  </a:lnTo>
                  <a:lnTo>
                    <a:pt x="410" y="2"/>
                  </a:lnTo>
                  <a:lnTo>
                    <a:pt x="405" y="2"/>
                  </a:lnTo>
                  <a:lnTo>
                    <a:pt x="399" y="2"/>
                  </a:lnTo>
                  <a:lnTo>
                    <a:pt x="393" y="4"/>
                  </a:lnTo>
                  <a:lnTo>
                    <a:pt x="389" y="4"/>
                  </a:lnTo>
                  <a:lnTo>
                    <a:pt x="384" y="4"/>
                  </a:lnTo>
                  <a:lnTo>
                    <a:pt x="378" y="5"/>
                  </a:lnTo>
                  <a:lnTo>
                    <a:pt x="372" y="7"/>
                  </a:lnTo>
                  <a:lnTo>
                    <a:pt x="367" y="7"/>
                  </a:lnTo>
                  <a:lnTo>
                    <a:pt x="361" y="7"/>
                  </a:lnTo>
                  <a:lnTo>
                    <a:pt x="355" y="9"/>
                  </a:lnTo>
                  <a:lnTo>
                    <a:pt x="351" y="9"/>
                  </a:lnTo>
                  <a:lnTo>
                    <a:pt x="344" y="11"/>
                  </a:lnTo>
                  <a:lnTo>
                    <a:pt x="340" y="13"/>
                  </a:lnTo>
                  <a:lnTo>
                    <a:pt x="334" y="13"/>
                  </a:lnTo>
                  <a:lnTo>
                    <a:pt x="329" y="15"/>
                  </a:lnTo>
                  <a:lnTo>
                    <a:pt x="323" y="17"/>
                  </a:lnTo>
                  <a:lnTo>
                    <a:pt x="317" y="19"/>
                  </a:lnTo>
                  <a:lnTo>
                    <a:pt x="313" y="21"/>
                  </a:lnTo>
                  <a:lnTo>
                    <a:pt x="308" y="23"/>
                  </a:lnTo>
                  <a:lnTo>
                    <a:pt x="302" y="24"/>
                  </a:lnTo>
                  <a:lnTo>
                    <a:pt x="298" y="26"/>
                  </a:lnTo>
                  <a:lnTo>
                    <a:pt x="292" y="30"/>
                  </a:lnTo>
                  <a:lnTo>
                    <a:pt x="289" y="32"/>
                  </a:lnTo>
                  <a:lnTo>
                    <a:pt x="283" y="34"/>
                  </a:lnTo>
                  <a:lnTo>
                    <a:pt x="277" y="36"/>
                  </a:lnTo>
                  <a:lnTo>
                    <a:pt x="272" y="38"/>
                  </a:lnTo>
                  <a:lnTo>
                    <a:pt x="268" y="42"/>
                  </a:lnTo>
                  <a:lnTo>
                    <a:pt x="258" y="47"/>
                  </a:lnTo>
                  <a:lnTo>
                    <a:pt x="249" y="53"/>
                  </a:lnTo>
                  <a:lnTo>
                    <a:pt x="243" y="55"/>
                  </a:lnTo>
                  <a:lnTo>
                    <a:pt x="237" y="59"/>
                  </a:lnTo>
                  <a:lnTo>
                    <a:pt x="234" y="61"/>
                  </a:lnTo>
                  <a:lnTo>
                    <a:pt x="230" y="62"/>
                  </a:lnTo>
                  <a:lnTo>
                    <a:pt x="220" y="70"/>
                  </a:lnTo>
                  <a:lnTo>
                    <a:pt x="213" y="76"/>
                  </a:lnTo>
                  <a:lnTo>
                    <a:pt x="203" y="81"/>
                  </a:lnTo>
                  <a:lnTo>
                    <a:pt x="196" y="87"/>
                  </a:lnTo>
                  <a:lnTo>
                    <a:pt x="188" y="93"/>
                  </a:lnTo>
                  <a:lnTo>
                    <a:pt x="180" y="100"/>
                  </a:lnTo>
                  <a:lnTo>
                    <a:pt x="173" y="104"/>
                  </a:lnTo>
                  <a:lnTo>
                    <a:pt x="165" y="112"/>
                  </a:lnTo>
                  <a:lnTo>
                    <a:pt x="157" y="118"/>
                  </a:lnTo>
                  <a:lnTo>
                    <a:pt x="154" y="125"/>
                  </a:lnTo>
                  <a:lnTo>
                    <a:pt x="146" y="129"/>
                  </a:lnTo>
                  <a:lnTo>
                    <a:pt x="140" y="135"/>
                  </a:lnTo>
                  <a:lnTo>
                    <a:pt x="135" y="140"/>
                  </a:lnTo>
                  <a:lnTo>
                    <a:pt x="131" y="144"/>
                  </a:lnTo>
                  <a:lnTo>
                    <a:pt x="125" y="150"/>
                  </a:lnTo>
                  <a:lnTo>
                    <a:pt x="119" y="154"/>
                  </a:lnTo>
                  <a:lnTo>
                    <a:pt x="116" y="157"/>
                  </a:lnTo>
                  <a:lnTo>
                    <a:pt x="114" y="163"/>
                  </a:lnTo>
                  <a:lnTo>
                    <a:pt x="106" y="169"/>
                  </a:lnTo>
                  <a:lnTo>
                    <a:pt x="102" y="175"/>
                  </a:lnTo>
                  <a:lnTo>
                    <a:pt x="99" y="178"/>
                  </a:lnTo>
                  <a:lnTo>
                    <a:pt x="99" y="180"/>
                  </a:lnTo>
                  <a:lnTo>
                    <a:pt x="97" y="180"/>
                  </a:lnTo>
                  <a:lnTo>
                    <a:pt x="95" y="184"/>
                  </a:lnTo>
                  <a:lnTo>
                    <a:pt x="93" y="188"/>
                  </a:lnTo>
                  <a:lnTo>
                    <a:pt x="89" y="194"/>
                  </a:lnTo>
                  <a:lnTo>
                    <a:pt x="83" y="201"/>
                  </a:lnTo>
                  <a:lnTo>
                    <a:pt x="78" y="211"/>
                  </a:lnTo>
                  <a:lnTo>
                    <a:pt x="74" y="215"/>
                  </a:lnTo>
                  <a:lnTo>
                    <a:pt x="72" y="220"/>
                  </a:lnTo>
                  <a:lnTo>
                    <a:pt x="68" y="226"/>
                  </a:lnTo>
                  <a:lnTo>
                    <a:pt x="66" y="232"/>
                  </a:lnTo>
                  <a:lnTo>
                    <a:pt x="62" y="237"/>
                  </a:lnTo>
                  <a:lnTo>
                    <a:pt x="59" y="241"/>
                  </a:lnTo>
                  <a:lnTo>
                    <a:pt x="55" y="249"/>
                  </a:lnTo>
                  <a:lnTo>
                    <a:pt x="51" y="254"/>
                  </a:lnTo>
                  <a:lnTo>
                    <a:pt x="49" y="262"/>
                  </a:lnTo>
                  <a:lnTo>
                    <a:pt x="45" y="268"/>
                  </a:lnTo>
                  <a:lnTo>
                    <a:pt x="42" y="275"/>
                  </a:lnTo>
                  <a:lnTo>
                    <a:pt x="40" y="283"/>
                  </a:lnTo>
                  <a:lnTo>
                    <a:pt x="36" y="289"/>
                  </a:lnTo>
                  <a:lnTo>
                    <a:pt x="34" y="296"/>
                  </a:lnTo>
                  <a:lnTo>
                    <a:pt x="30" y="304"/>
                  </a:lnTo>
                  <a:lnTo>
                    <a:pt x="28" y="311"/>
                  </a:lnTo>
                  <a:lnTo>
                    <a:pt x="26" y="317"/>
                  </a:lnTo>
                  <a:lnTo>
                    <a:pt x="22" y="325"/>
                  </a:lnTo>
                  <a:lnTo>
                    <a:pt x="21" y="332"/>
                  </a:lnTo>
                  <a:lnTo>
                    <a:pt x="21" y="340"/>
                  </a:lnTo>
                  <a:lnTo>
                    <a:pt x="17" y="346"/>
                  </a:lnTo>
                  <a:lnTo>
                    <a:pt x="15" y="353"/>
                  </a:lnTo>
                  <a:lnTo>
                    <a:pt x="13" y="359"/>
                  </a:lnTo>
                  <a:lnTo>
                    <a:pt x="13" y="367"/>
                  </a:lnTo>
                  <a:lnTo>
                    <a:pt x="11" y="372"/>
                  </a:lnTo>
                  <a:lnTo>
                    <a:pt x="11" y="380"/>
                  </a:lnTo>
                  <a:lnTo>
                    <a:pt x="9" y="386"/>
                  </a:lnTo>
                  <a:lnTo>
                    <a:pt x="9" y="393"/>
                  </a:lnTo>
                  <a:lnTo>
                    <a:pt x="7" y="399"/>
                  </a:lnTo>
                  <a:lnTo>
                    <a:pt x="5" y="405"/>
                  </a:lnTo>
                  <a:lnTo>
                    <a:pt x="3" y="412"/>
                  </a:lnTo>
                  <a:lnTo>
                    <a:pt x="3" y="418"/>
                  </a:lnTo>
                  <a:lnTo>
                    <a:pt x="3" y="424"/>
                  </a:lnTo>
                  <a:lnTo>
                    <a:pt x="2" y="429"/>
                  </a:lnTo>
                  <a:lnTo>
                    <a:pt x="2" y="435"/>
                  </a:lnTo>
                  <a:lnTo>
                    <a:pt x="2" y="441"/>
                  </a:lnTo>
                  <a:lnTo>
                    <a:pt x="2" y="450"/>
                  </a:lnTo>
                  <a:lnTo>
                    <a:pt x="0" y="458"/>
                  </a:lnTo>
                  <a:lnTo>
                    <a:pt x="0" y="465"/>
                  </a:lnTo>
                  <a:lnTo>
                    <a:pt x="0" y="473"/>
                  </a:lnTo>
                  <a:lnTo>
                    <a:pt x="0" y="479"/>
                  </a:lnTo>
                  <a:lnTo>
                    <a:pt x="0" y="482"/>
                  </a:lnTo>
                  <a:lnTo>
                    <a:pt x="0" y="484"/>
                  </a:lnTo>
                  <a:lnTo>
                    <a:pt x="0" y="486"/>
                  </a:lnTo>
                  <a:lnTo>
                    <a:pt x="38" y="598"/>
                  </a:lnTo>
                  <a:lnTo>
                    <a:pt x="38" y="595"/>
                  </a:lnTo>
                  <a:lnTo>
                    <a:pt x="38" y="589"/>
                  </a:lnTo>
                  <a:lnTo>
                    <a:pt x="38" y="585"/>
                  </a:lnTo>
                  <a:lnTo>
                    <a:pt x="38" y="581"/>
                  </a:lnTo>
                  <a:lnTo>
                    <a:pt x="38" y="576"/>
                  </a:lnTo>
                  <a:lnTo>
                    <a:pt x="38" y="572"/>
                  </a:lnTo>
                  <a:lnTo>
                    <a:pt x="38" y="564"/>
                  </a:lnTo>
                  <a:lnTo>
                    <a:pt x="38" y="558"/>
                  </a:lnTo>
                  <a:lnTo>
                    <a:pt x="38" y="549"/>
                  </a:lnTo>
                  <a:lnTo>
                    <a:pt x="38" y="543"/>
                  </a:lnTo>
                  <a:lnTo>
                    <a:pt x="38" y="534"/>
                  </a:lnTo>
                  <a:lnTo>
                    <a:pt x="38" y="526"/>
                  </a:lnTo>
                  <a:lnTo>
                    <a:pt x="38" y="517"/>
                  </a:lnTo>
                  <a:lnTo>
                    <a:pt x="40" y="509"/>
                  </a:lnTo>
                  <a:lnTo>
                    <a:pt x="40" y="500"/>
                  </a:lnTo>
                  <a:lnTo>
                    <a:pt x="40" y="490"/>
                  </a:lnTo>
                  <a:lnTo>
                    <a:pt x="40" y="481"/>
                  </a:lnTo>
                  <a:lnTo>
                    <a:pt x="40" y="471"/>
                  </a:lnTo>
                  <a:lnTo>
                    <a:pt x="40" y="462"/>
                  </a:lnTo>
                  <a:lnTo>
                    <a:pt x="40" y="454"/>
                  </a:lnTo>
                  <a:lnTo>
                    <a:pt x="42" y="443"/>
                  </a:lnTo>
                  <a:lnTo>
                    <a:pt x="43" y="435"/>
                  </a:lnTo>
                  <a:lnTo>
                    <a:pt x="43" y="425"/>
                  </a:lnTo>
                  <a:lnTo>
                    <a:pt x="45" y="416"/>
                  </a:lnTo>
                  <a:lnTo>
                    <a:pt x="45" y="408"/>
                  </a:lnTo>
                  <a:lnTo>
                    <a:pt x="47" y="401"/>
                  </a:lnTo>
                  <a:lnTo>
                    <a:pt x="49" y="393"/>
                  </a:lnTo>
                  <a:lnTo>
                    <a:pt x="51" y="386"/>
                  </a:lnTo>
                  <a:lnTo>
                    <a:pt x="51" y="380"/>
                  </a:lnTo>
                  <a:lnTo>
                    <a:pt x="55" y="374"/>
                  </a:lnTo>
                  <a:lnTo>
                    <a:pt x="55" y="368"/>
                  </a:lnTo>
                  <a:lnTo>
                    <a:pt x="59" y="361"/>
                  </a:lnTo>
                  <a:lnTo>
                    <a:pt x="61" y="353"/>
                  </a:lnTo>
                  <a:lnTo>
                    <a:pt x="64" y="346"/>
                  </a:lnTo>
                  <a:lnTo>
                    <a:pt x="66" y="336"/>
                  </a:lnTo>
                  <a:lnTo>
                    <a:pt x="70" y="329"/>
                  </a:lnTo>
                  <a:lnTo>
                    <a:pt x="74" y="317"/>
                  </a:lnTo>
                  <a:lnTo>
                    <a:pt x="78" y="310"/>
                  </a:lnTo>
                  <a:lnTo>
                    <a:pt x="80" y="304"/>
                  </a:lnTo>
                  <a:lnTo>
                    <a:pt x="83" y="298"/>
                  </a:lnTo>
                  <a:lnTo>
                    <a:pt x="85" y="292"/>
                  </a:lnTo>
                  <a:lnTo>
                    <a:pt x="87" y="289"/>
                  </a:lnTo>
                  <a:lnTo>
                    <a:pt x="91" y="283"/>
                  </a:lnTo>
                  <a:lnTo>
                    <a:pt x="93" y="277"/>
                  </a:lnTo>
                  <a:lnTo>
                    <a:pt x="95" y="272"/>
                  </a:lnTo>
                  <a:lnTo>
                    <a:pt x="99" y="268"/>
                  </a:lnTo>
                  <a:lnTo>
                    <a:pt x="102" y="262"/>
                  </a:lnTo>
                  <a:lnTo>
                    <a:pt x="104" y="256"/>
                  </a:lnTo>
                  <a:lnTo>
                    <a:pt x="108" y="251"/>
                  </a:lnTo>
                  <a:lnTo>
                    <a:pt x="112" y="245"/>
                  </a:lnTo>
                  <a:lnTo>
                    <a:pt x="114" y="239"/>
                  </a:lnTo>
                  <a:lnTo>
                    <a:pt x="118" y="235"/>
                  </a:lnTo>
                  <a:lnTo>
                    <a:pt x="121" y="230"/>
                  </a:lnTo>
                  <a:lnTo>
                    <a:pt x="125" y="224"/>
                  </a:lnTo>
                  <a:lnTo>
                    <a:pt x="129" y="218"/>
                  </a:lnTo>
                  <a:lnTo>
                    <a:pt x="131" y="213"/>
                  </a:lnTo>
                  <a:lnTo>
                    <a:pt x="135" y="207"/>
                  </a:lnTo>
                  <a:lnTo>
                    <a:pt x="140" y="201"/>
                  </a:lnTo>
                  <a:lnTo>
                    <a:pt x="144" y="197"/>
                  </a:lnTo>
                  <a:lnTo>
                    <a:pt x="148" y="192"/>
                  </a:lnTo>
                  <a:lnTo>
                    <a:pt x="152" y="186"/>
                  </a:lnTo>
                  <a:lnTo>
                    <a:pt x="156" y="180"/>
                  </a:lnTo>
                  <a:lnTo>
                    <a:pt x="159" y="175"/>
                  </a:lnTo>
                  <a:lnTo>
                    <a:pt x="165" y="169"/>
                  </a:lnTo>
                  <a:lnTo>
                    <a:pt x="169" y="165"/>
                  </a:lnTo>
                  <a:lnTo>
                    <a:pt x="173" y="159"/>
                  </a:lnTo>
                  <a:lnTo>
                    <a:pt x="178" y="154"/>
                  </a:lnTo>
                  <a:lnTo>
                    <a:pt x="182" y="150"/>
                  </a:lnTo>
                  <a:lnTo>
                    <a:pt x="188" y="144"/>
                  </a:lnTo>
                  <a:lnTo>
                    <a:pt x="194" y="140"/>
                  </a:lnTo>
                  <a:lnTo>
                    <a:pt x="197" y="135"/>
                  </a:lnTo>
                  <a:lnTo>
                    <a:pt x="203" y="131"/>
                  </a:lnTo>
                  <a:lnTo>
                    <a:pt x="207" y="127"/>
                  </a:lnTo>
                  <a:lnTo>
                    <a:pt x="213" y="121"/>
                  </a:lnTo>
                  <a:lnTo>
                    <a:pt x="218" y="118"/>
                  </a:lnTo>
                  <a:lnTo>
                    <a:pt x="224" y="114"/>
                  </a:lnTo>
                  <a:lnTo>
                    <a:pt x="228" y="110"/>
                  </a:lnTo>
                  <a:lnTo>
                    <a:pt x="235" y="106"/>
                  </a:lnTo>
                  <a:lnTo>
                    <a:pt x="239" y="102"/>
                  </a:lnTo>
                  <a:lnTo>
                    <a:pt x="245" y="99"/>
                  </a:lnTo>
                  <a:lnTo>
                    <a:pt x="251" y="95"/>
                  </a:lnTo>
                  <a:lnTo>
                    <a:pt x="258" y="93"/>
                  </a:lnTo>
                  <a:lnTo>
                    <a:pt x="262" y="89"/>
                  </a:lnTo>
                  <a:lnTo>
                    <a:pt x="270" y="87"/>
                  </a:lnTo>
                  <a:lnTo>
                    <a:pt x="275" y="83"/>
                  </a:lnTo>
                  <a:lnTo>
                    <a:pt x="283" y="81"/>
                  </a:lnTo>
                  <a:lnTo>
                    <a:pt x="289" y="80"/>
                  </a:lnTo>
                  <a:lnTo>
                    <a:pt x="294" y="78"/>
                  </a:lnTo>
                  <a:lnTo>
                    <a:pt x="300" y="74"/>
                  </a:lnTo>
                  <a:lnTo>
                    <a:pt x="306" y="72"/>
                  </a:lnTo>
                  <a:lnTo>
                    <a:pt x="311" y="68"/>
                  </a:lnTo>
                  <a:lnTo>
                    <a:pt x="317" y="66"/>
                  </a:lnTo>
                  <a:lnTo>
                    <a:pt x="323" y="64"/>
                  </a:lnTo>
                  <a:lnTo>
                    <a:pt x="329" y="64"/>
                  </a:lnTo>
                  <a:lnTo>
                    <a:pt x="334" y="62"/>
                  </a:lnTo>
                  <a:lnTo>
                    <a:pt x="340" y="61"/>
                  </a:lnTo>
                  <a:lnTo>
                    <a:pt x="346" y="59"/>
                  </a:lnTo>
                  <a:lnTo>
                    <a:pt x="351" y="57"/>
                  </a:lnTo>
                  <a:lnTo>
                    <a:pt x="357" y="55"/>
                  </a:lnTo>
                  <a:lnTo>
                    <a:pt x="363" y="53"/>
                  </a:lnTo>
                  <a:lnTo>
                    <a:pt x="367" y="51"/>
                  </a:lnTo>
                  <a:lnTo>
                    <a:pt x="374" y="51"/>
                  </a:lnTo>
                  <a:lnTo>
                    <a:pt x="378" y="51"/>
                  </a:lnTo>
                  <a:lnTo>
                    <a:pt x="384" y="49"/>
                  </a:lnTo>
                  <a:lnTo>
                    <a:pt x="389" y="47"/>
                  </a:lnTo>
                  <a:lnTo>
                    <a:pt x="393" y="47"/>
                  </a:lnTo>
                  <a:lnTo>
                    <a:pt x="399" y="45"/>
                  </a:lnTo>
                  <a:lnTo>
                    <a:pt x="405" y="45"/>
                  </a:lnTo>
                  <a:lnTo>
                    <a:pt x="408" y="43"/>
                  </a:lnTo>
                  <a:lnTo>
                    <a:pt x="414" y="43"/>
                  </a:lnTo>
                  <a:lnTo>
                    <a:pt x="422" y="42"/>
                  </a:lnTo>
                  <a:lnTo>
                    <a:pt x="431" y="42"/>
                  </a:lnTo>
                  <a:lnTo>
                    <a:pt x="437" y="42"/>
                  </a:lnTo>
                  <a:lnTo>
                    <a:pt x="443" y="42"/>
                  </a:lnTo>
                  <a:lnTo>
                    <a:pt x="446" y="42"/>
                  </a:lnTo>
                  <a:lnTo>
                    <a:pt x="452" y="42"/>
                  </a:lnTo>
                  <a:lnTo>
                    <a:pt x="460" y="42"/>
                  </a:lnTo>
                  <a:lnTo>
                    <a:pt x="469" y="42"/>
                  </a:lnTo>
                  <a:lnTo>
                    <a:pt x="477" y="42"/>
                  </a:lnTo>
                  <a:lnTo>
                    <a:pt x="486" y="43"/>
                  </a:lnTo>
                  <a:lnTo>
                    <a:pt x="494" y="43"/>
                  </a:lnTo>
                  <a:lnTo>
                    <a:pt x="502" y="45"/>
                  </a:lnTo>
                  <a:lnTo>
                    <a:pt x="509" y="47"/>
                  </a:lnTo>
                  <a:lnTo>
                    <a:pt x="519" y="51"/>
                  </a:lnTo>
                  <a:lnTo>
                    <a:pt x="524" y="51"/>
                  </a:lnTo>
                  <a:lnTo>
                    <a:pt x="534" y="55"/>
                  </a:lnTo>
                  <a:lnTo>
                    <a:pt x="542" y="57"/>
                  </a:lnTo>
                  <a:lnTo>
                    <a:pt x="549" y="61"/>
                  </a:lnTo>
                  <a:lnTo>
                    <a:pt x="557" y="62"/>
                  </a:lnTo>
                  <a:lnTo>
                    <a:pt x="564" y="68"/>
                  </a:lnTo>
                  <a:lnTo>
                    <a:pt x="572" y="72"/>
                  </a:lnTo>
                  <a:lnTo>
                    <a:pt x="580" y="78"/>
                  </a:lnTo>
                  <a:lnTo>
                    <a:pt x="585" y="80"/>
                  </a:lnTo>
                  <a:lnTo>
                    <a:pt x="593" y="85"/>
                  </a:lnTo>
                  <a:lnTo>
                    <a:pt x="600" y="89"/>
                  </a:lnTo>
                  <a:lnTo>
                    <a:pt x="608" y="95"/>
                  </a:lnTo>
                  <a:lnTo>
                    <a:pt x="614" y="100"/>
                  </a:lnTo>
                  <a:lnTo>
                    <a:pt x="623" y="106"/>
                  </a:lnTo>
                  <a:lnTo>
                    <a:pt x="629" y="112"/>
                  </a:lnTo>
                  <a:lnTo>
                    <a:pt x="638" y="118"/>
                  </a:lnTo>
                  <a:lnTo>
                    <a:pt x="644" y="123"/>
                  </a:lnTo>
                  <a:lnTo>
                    <a:pt x="652" y="131"/>
                  </a:lnTo>
                  <a:lnTo>
                    <a:pt x="659" y="137"/>
                  </a:lnTo>
                  <a:lnTo>
                    <a:pt x="665" y="144"/>
                  </a:lnTo>
                  <a:lnTo>
                    <a:pt x="673" y="150"/>
                  </a:lnTo>
                  <a:lnTo>
                    <a:pt x="680" y="157"/>
                  </a:lnTo>
                  <a:lnTo>
                    <a:pt x="688" y="163"/>
                  </a:lnTo>
                  <a:lnTo>
                    <a:pt x="694" y="173"/>
                  </a:lnTo>
                  <a:lnTo>
                    <a:pt x="701" y="178"/>
                  </a:lnTo>
                  <a:lnTo>
                    <a:pt x="707" y="184"/>
                  </a:lnTo>
                  <a:lnTo>
                    <a:pt x="713" y="192"/>
                  </a:lnTo>
                  <a:lnTo>
                    <a:pt x="718" y="199"/>
                  </a:lnTo>
                  <a:lnTo>
                    <a:pt x="724" y="207"/>
                  </a:lnTo>
                  <a:lnTo>
                    <a:pt x="730" y="213"/>
                  </a:lnTo>
                  <a:lnTo>
                    <a:pt x="734" y="220"/>
                  </a:lnTo>
                  <a:lnTo>
                    <a:pt x="739" y="228"/>
                  </a:lnTo>
                  <a:lnTo>
                    <a:pt x="743" y="235"/>
                  </a:lnTo>
                  <a:lnTo>
                    <a:pt x="747" y="241"/>
                  </a:lnTo>
                  <a:lnTo>
                    <a:pt x="751" y="249"/>
                  </a:lnTo>
                  <a:lnTo>
                    <a:pt x="756" y="256"/>
                  </a:lnTo>
                  <a:lnTo>
                    <a:pt x="758" y="264"/>
                  </a:lnTo>
                  <a:lnTo>
                    <a:pt x="760" y="270"/>
                  </a:lnTo>
                  <a:lnTo>
                    <a:pt x="764" y="277"/>
                  </a:lnTo>
                  <a:lnTo>
                    <a:pt x="766" y="285"/>
                  </a:lnTo>
                  <a:lnTo>
                    <a:pt x="768" y="291"/>
                  </a:lnTo>
                  <a:lnTo>
                    <a:pt x="770" y="296"/>
                  </a:lnTo>
                  <a:lnTo>
                    <a:pt x="770" y="304"/>
                  </a:lnTo>
                  <a:lnTo>
                    <a:pt x="772" y="311"/>
                  </a:lnTo>
                  <a:lnTo>
                    <a:pt x="772" y="317"/>
                  </a:lnTo>
                  <a:lnTo>
                    <a:pt x="773" y="325"/>
                  </a:lnTo>
                  <a:lnTo>
                    <a:pt x="773" y="332"/>
                  </a:lnTo>
                  <a:lnTo>
                    <a:pt x="775" y="340"/>
                  </a:lnTo>
                  <a:lnTo>
                    <a:pt x="775" y="346"/>
                  </a:lnTo>
                  <a:lnTo>
                    <a:pt x="775" y="353"/>
                  </a:lnTo>
                  <a:lnTo>
                    <a:pt x="777" y="359"/>
                  </a:lnTo>
                  <a:lnTo>
                    <a:pt x="777" y="367"/>
                  </a:lnTo>
                  <a:lnTo>
                    <a:pt x="777" y="374"/>
                  </a:lnTo>
                  <a:lnTo>
                    <a:pt x="779" y="380"/>
                  </a:lnTo>
                  <a:lnTo>
                    <a:pt x="779" y="386"/>
                  </a:lnTo>
                  <a:lnTo>
                    <a:pt x="779" y="393"/>
                  </a:lnTo>
                  <a:lnTo>
                    <a:pt x="779" y="399"/>
                  </a:lnTo>
                  <a:lnTo>
                    <a:pt x="779" y="405"/>
                  </a:lnTo>
                  <a:lnTo>
                    <a:pt x="779" y="410"/>
                  </a:lnTo>
                  <a:lnTo>
                    <a:pt x="779" y="416"/>
                  </a:lnTo>
                  <a:lnTo>
                    <a:pt x="779" y="425"/>
                  </a:lnTo>
                  <a:lnTo>
                    <a:pt x="779" y="433"/>
                  </a:lnTo>
                  <a:lnTo>
                    <a:pt x="779" y="439"/>
                  </a:lnTo>
                  <a:lnTo>
                    <a:pt x="779" y="446"/>
                  </a:lnTo>
                  <a:lnTo>
                    <a:pt x="779" y="448"/>
                  </a:lnTo>
                  <a:lnTo>
                    <a:pt x="779" y="450"/>
                  </a:lnTo>
                  <a:lnTo>
                    <a:pt x="777" y="534"/>
                  </a:lnTo>
                  <a:lnTo>
                    <a:pt x="81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4037" y="177"/>
              <a:ext cx="295" cy="308"/>
            </a:xfrm>
            <a:custGeom>
              <a:avLst/>
              <a:gdLst>
                <a:gd name="T0" fmla="*/ 10 w 590"/>
                <a:gd name="T1" fmla="*/ 63 h 616"/>
                <a:gd name="T2" fmla="*/ 8 w 590"/>
                <a:gd name="T3" fmla="*/ 56 h 616"/>
                <a:gd name="T4" fmla="*/ 7 w 590"/>
                <a:gd name="T5" fmla="*/ 51 h 616"/>
                <a:gd name="T6" fmla="*/ 6 w 590"/>
                <a:gd name="T7" fmla="*/ 46 h 616"/>
                <a:gd name="T8" fmla="*/ 6 w 590"/>
                <a:gd name="T9" fmla="*/ 41 h 616"/>
                <a:gd name="T10" fmla="*/ 6 w 590"/>
                <a:gd name="T11" fmla="*/ 37 h 616"/>
                <a:gd name="T12" fmla="*/ 6 w 590"/>
                <a:gd name="T13" fmla="*/ 32 h 616"/>
                <a:gd name="T14" fmla="*/ 7 w 590"/>
                <a:gd name="T15" fmla="*/ 26 h 616"/>
                <a:gd name="T16" fmla="*/ 11 w 590"/>
                <a:gd name="T17" fmla="*/ 20 h 616"/>
                <a:gd name="T18" fmla="*/ 14 w 590"/>
                <a:gd name="T19" fmla="*/ 15 h 616"/>
                <a:gd name="T20" fmla="*/ 19 w 590"/>
                <a:gd name="T21" fmla="*/ 12 h 616"/>
                <a:gd name="T22" fmla="*/ 24 w 590"/>
                <a:gd name="T23" fmla="*/ 10 h 616"/>
                <a:gd name="T24" fmla="*/ 29 w 590"/>
                <a:gd name="T25" fmla="*/ 7 h 616"/>
                <a:gd name="T26" fmla="*/ 35 w 590"/>
                <a:gd name="T27" fmla="*/ 6 h 616"/>
                <a:gd name="T28" fmla="*/ 41 w 590"/>
                <a:gd name="T29" fmla="*/ 6 h 616"/>
                <a:gd name="T30" fmla="*/ 47 w 590"/>
                <a:gd name="T31" fmla="*/ 7 h 616"/>
                <a:gd name="T32" fmla="*/ 53 w 590"/>
                <a:gd name="T33" fmla="*/ 9 h 616"/>
                <a:gd name="T34" fmla="*/ 59 w 590"/>
                <a:gd name="T35" fmla="*/ 14 h 616"/>
                <a:gd name="T36" fmla="*/ 63 w 590"/>
                <a:gd name="T37" fmla="*/ 19 h 616"/>
                <a:gd name="T38" fmla="*/ 66 w 590"/>
                <a:gd name="T39" fmla="*/ 23 h 616"/>
                <a:gd name="T40" fmla="*/ 68 w 590"/>
                <a:gd name="T41" fmla="*/ 28 h 616"/>
                <a:gd name="T42" fmla="*/ 70 w 590"/>
                <a:gd name="T43" fmla="*/ 34 h 616"/>
                <a:gd name="T44" fmla="*/ 70 w 590"/>
                <a:gd name="T45" fmla="*/ 40 h 616"/>
                <a:gd name="T46" fmla="*/ 70 w 590"/>
                <a:gd name="T47" fmla="*/ 47 h 616"/>
                <a:gd name="T48" fmla="*/ 68 w 590"/>
                <a:gd name="T49" fmla="*/ 54 h 616"/>
                <a:gd name="T50" fmla="*/ 65 w 590"/>
                <a:gd name="T51" fmla="*/ 60 h 616"/>
                <a:gd name="T52" fmla="*/ 60 w 590"/>
                <a:gd name="T53" fmla="*/ 65 h 616"/>
                <a:gd name="T54" fmla="*/ 61 w 590"/>
                <a:gd name="T55" fmla="*/ 72 h 616"/>
                <a:gd name="T56" fmla="*/ 64 w 590"/>
                <a:gd name="T57" fmla="*/ 68 h 616"/>
                <a:gd name="T58" fmla="*/ 68 w 590"/>
                <a:gd name="T59" fmla="*/ 62 h 616"/>
                <a:gd name="T60" fmla="*/ 71 w 590"/>
                <a:gd name="T61" fmla="*/ 56 h 616"/>
                <a:gd name="T62" fmla="*/ 73 w 590"/>
                <a:gd name="T63" fmla="*/ 50 h 616"/>
                <a:gd name="T64" fmla="*/ 74 w 590"/>
                <a:gd name="T65" fmla="*/ 46 h 616"/>
                <a:gd name="T66" fmla="*/ 74 w 590"/>
                <a:gd name="T67" fmla="*/ 41 h 616"/>
                <a:gd name="T68" fmla="*/ 73 w 590"/>
                <a:gd name="T69" fmla="*/ 36 h 616"/>
                <a:gd name="T70" fmla="*/ 73 w 590"/>
                <a:gd name="T71" fmla="*/ 31 h 616"/>
                <a:gd name="T72" fmla="*/ 71 w 590"/>
                <a:gd name="T73" fmla="*/ 27 h 616"/>
                <a:gd name="T74" fmla="*/ 70 w 590"/>
                <a:gd name="T75" fmla="*/ 22 h 616"/>
                <a:gd name="T76" fmla="*/ 66 w 590"/>
                <a:gd name="T77" fmla="*/ 15 h 616"/>
                <a:gd name="T78" fmla="*/ 62 w 590"/>
                <a:gd name="T79" fmla="*/ 10 h 616"/>
                <a:gd name="T80" fmla="*/ 57 w 590"/>
                <a:gd name="T81" fmla="*/ 7 h 616"/>
                <a:gd name="T82" fmla="*/ 52 w 590"/>
                <a:gd name="T83" fmla="*/ 4 h 616"/>
                <a:gd name="T84" fmla="*/ 45 w 590"/>
                <a:gd name="T85" fmla="*/ 2 h 616"/>
                <a:gd name="T86" fmla="*/ 40 w 590"/>
                <a:gd name="T87" fmla="*/ 1 h 616"/>
                <a:gd name="T88" fmla="*/ 35 w 590"/>
                <a:gd name="T89" fmla="*/ 1 h 616"/>
                <a:gd name="T90" fmla="*/ 31 w 590"/>
                <a:gd name="T91" fmla="*/ 2 h 616"/>
                <a:gd name="T92" fmla="*/ 26 w 590"/>
                <a:gd name="T93" fmla="*/ 3 h 616"/>
                <a:gd name="T94" fmla="*/ 22 w 590"/>
                <a:gd name="T95" fmla="*/ 6 h 616"/>
                <a:gd name="T96" fmla="*/ 14 w 590"/>
                <a:gd name="T97" fmla="*/ 10 h 616"/>
                <a:gd name="T98" fmla="*/ 9 w 590"/>
                <a:gd name="T99" fmla="*/ 15 h 616"/>
                <a:gd name="T100" fmla="*/ 6 w 590"/>
                <a:gd name="T101" fmla="*/ 20 h 616"/>
                <a:gd name="T102" fmla="*/ 4 w 590"/>
                <a:gd name="T103" fmla="*/ 24 h 616"/>
                <a:gd name="T104" fmla="*/ 2 w 590"/>
                <a:gd name="T105" fmla="*/ 30 h 616"/>
                <a:gd name="T106" fmla="*/ 1 w 590"/>
                <a:gd name="T107" fmla="*/ 36 h 616"/>
                <a:gd name="T108" fmla="*/ 0 w 590"/>
                <a:gd name="T109" fmla="*/ 43 h 616"/>
                <a:gd name="T110" fmla="*/ 1 w 590"/>
                <a:gd name="T111" fmla="*/ 50 h 616"/>
                <a:gd name="T112" fmla="*/ 2 w 590"/>
                <a:gd name="T113" fmla="*/ 56 h 616"/>
                <a:gd name="T114" fmla="*/ 3 w 590"/>
                <a:gd name="T115" fmla="*/ 61 h 616"/>
                <a:gd name="T116" fmla="*/ 6 w 590"/>
                <a:gd name="T117" fmla="*/ 67 h 616"/>
                <a:gd name="T118" fmla="*/ 13 w 590"/>
                <a:gd name="T119" fmla="*/ 73 h 616"/>
                <a:gd name="T120" fmla="*/ 19 w 590"/>
                <a:gd name="T121" fmla="*/ 76 h 616"/>
                <a:gd name="T122" fmla="*/ 25 w 590"/>
                <a:gd name="T123" fmla="*/ 77 h 6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0"/>
                <a:gd name="T187" fmla="*/ 0 h 616"/>
                <a:gd name="T188" fmla="*/ 590 w 590"/>
                <a:gd name="T189" fmla="*/ 616 h 6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0" h="616">
                  <a:moveTo>
                    <a:pt x="82" y="521"/>
                  </a:moveTo>
                  <a:lnTo>
                    <a:pt x="82" y="519"/>
                  </a:lnTo>
                  <a:lnTo>
                    <a:pt x="80" y="516"/>
                  </a:lnTo>
                  <a:lnTo>
                    <a:pt x="78" y="510"/>
                  </a:lnTo>
                  <a:lnTo>
                    <a:pt x="76" y="506"/>
                  </a:lnTo>
                  <a:lnTo>
                    <a:pt x="74" y="502"/>
                  </a:lnTo>
                  <a:lnTo>
                    <a:pt x="74" y="498"/>
                  </a:lnTo>
                  <a:lnTo>
                    <a:pt x="72" y="491"/>
                  </a:lnTo>
                  <a:lnTo>
                    <a:pt x="71" y="487"/>
                  </a:lnTo>
                  <a:lnTo>
                    <a:pt x="69" y="479"/>
                  </a:lnTo>
                  <a:lnTo>
                    <a:pt x="67" y="474"/>
                  </a:lnTo>
                  <a:lnTo>
                    <a:pt x="63" y="464"/>
                  </a:lnTo>
                  <a:lnTo>
                    <a:pt x="61" y="457"/>
                  </a:lnTo>
                  <a:lnTo>
                    <a:pt x="59" y="449"/>
                  </a:lnTo>
                  <a:lnTo>
                    <a:pt x="57" y="441"/>
                  </a:lnTo>
                  <a:lnTo>
                    <a:pt x="55" y="432"/>
                  </a:lnTo>
                  <a:lnTo>
                    <a:pt x="53" y="422"/>
                  </a:lnTo>
                  <a:lnTo>
                    <a:pt x="51" y="417"/>
                  </a:lnTo>
                  <a:lnTo>
                    <a:pt x="51" y="413"/>
                  </a:lnTo>
                  <a:lnTo>
                    <a:pt x="50" y="407"/>
                  </a:lnTo>
                  <a:lnTo>
                    <a:pt x="50" y="403"/>
                  </a:lnTo>
                  <a:lnTo>
                    <a:pt x="48" y="398"/>
                  </a:lnTo>
                  <a:lnTo>
                    <a:pt x="48" y="392"/>
                  </a:lnTo>
                  <a:lnTo>
                    <a:pt x="46" y="386"/>
                  </a:lnTo>
                  <a:lnTo>
                    <a:pt x="46" y="382"/>
                  </a:lnTo>
                  <a:lnTo>
                    <a:pt x="46" y="377"/>
                  </a:lnTo>
                  <a:lnTo>
                    <a:pt x="46" y="371"/>
                  </a:lnTo>
                  <a:lnTo>
                    <a:pt x="46" y="367"/>
                  </a:lnTo>
                  <a:lnTo>
                    <a:pt x="46" y="362"/>
                  </a:lnTo>
                  <a:lnTo>
                    <a:pt x="44" y="356"/>
                  </a:lnTo>
                  <a:lnTo>
                    <a:pt x="44" y="350"/>
                  </a:lnTo>
                  <a:lnTo>
                    <a:pt x="42" y="344"/>
                  </a:lnTo>
                  <a:lnTo>
                    <a:pt x="42" y="341"/>
                  </a:lnTo>
                  <a:lnTo>
                    <a:pt x="42" y="333"/>
                  </a:lnTo>
                  <a:lnTo>
                    <a:pt x="42" y="329"/>
                  </a:lnTo>
                  <a:lnTo>
                    <a:pt x="42" y="324"/>
                  </a:lnTo>
                  <a:lnTo>
                    <a:pt x="42" y="318"/>
                  </a:lnTo>
                  <a:lnTo>
                    <a:pt x="42" y="312"/>
                  </a:lnTo>
                  <a:lnTo>
                    <a:pt x="42" y="306"/>
                  </a:lnTo>
                  <a:lnTo>
                    <a:pt x="42" y="301"/>
                  </a:lnTo>
                  <a:lnTo>
                    <a:pt x="42" y="295"/>
                  </a:lnTo>
                  <a:lnTo>
                    <a:pt x="42" y="289"/>
                  </a:lnTo>
                  <a:lnTo>
                    <a:pt x="44" y="286"/>
                  </a:lnTo>
                  <a:lnTo>
                    <a:pt x="44" y="280"/>
                  </a:lnTo>
                  <a:lnTo>
                    <a:pt x="46" y="274"/>
                  </a:lnTo>
                  <a:lnTo>
                    <a:pt x="46" y="268"/>
                  </a:lnTo>
                  <a:lnTo>
                    <a:pt x="46" y="263"/>
                  </a:lnTo>
                  <a:lnTo>
                    <a:pt x="46" y="257"/>
                  </a:lnTo>
                  <a:lnTo>
                    <a:pt x="46" y="251"/>
                  </a:lnTo>
                  <a:lnTo>
                    <a:pt x="48" y="248"/>
                  </a:lnTo>
                  <a:lnTo>
                    <a:pt x="48" y="242"/>
                  </a:lnTo>
                  <a:lnTo>
                    <a:pt x="50" y="236"/>
                  </a:lnTo>
                  <a:lnTo>
                    <a:pt x="51" y="232"/>
                  </a:lnTo>
                  <a:lnTo>
                    <a:pt x="53" y="223"/>
                  </a:lnTo>
                  <a:lnTo>
                    <a:pt x="55" y="213"/>
                  </a:lnTo>
                  <a:lnTo>
                    <a:pt x="57" y="206"/>
                  </a:lnTo>
                  <a:lnTo>
                    <a:pt x="61" y="198"/>
                  </a:lnTo>
                  <a:lnTo>
                    <a:pt x="63" y="191"/>
                  </a:lnTo>
                  <a:lnTo>
                    <a:pt x="67" y="183"/>
                  </a:lnTo>
                  <a:lnTo>
                    <a:pt x="71" y="175"/>
                  </a:lnTo>
                  <a:lnTo>
                    <a:pt x="74" y="170"/>
                  </a:lnTo>
                  <a:lnTo>
                    <a:pt x="78" y="162"/>
                  </a:lnTo>
                  <a:lnTo>
                    <a:pt x="82" y="156"/>
                  </a:lnTo>
                  <a:lnTo>
                    <a:pt x="86" y="153"/>
                  </a:lnTo>
                  <a:lnTo>
                    <a:pt x="91" y="147"/>
                  </a:lnTo>
                  <a:lnTo>
                    <a:pt x="95" y="141"/>
                  </a:lnTo>
                  <a:lnTo>
                    <a:pt x="99" y="135"/>
                  </a:lnTo>
                  <a:lnTo>
                    <a:pt x="103" y="130"/>
                  </a:lnTo>
                  <a:lnTo>
                    <a:pt x="109" y="126"/>
                  </a:lnTo>
                  <a:lnTo>
                    <a:pt x="112" y="120"/>
                  </a:lnTo>
                  <a:lnTo>
                    <a:pt x="118" y="116"/>
                  </a:lnTo>
                  <a:lnTo>
                    <a:pt x="124" y="113"/>
                  </a:lnTo>
                  <a:lnTo>
                    <a:pt x="129" y="109"/>
                  </a:lnTo>
                  <a:lnTo>
                    <a:pt x="135" y="105"/>
                  </a:lnTo>
                  <a:lnTo>
                    <a:pt x="139" y="101"/>
                  </a:lnTo>
                  <a:lnTo>
                    <a:pt x="145" y="97"/>
                  </a:lnTo>
                  <a:lnTo>
                    <a:pt x="150" y="96"/>
                  </a:lnTo>
                  <a:lnTo>
                    <a:pt x="156" y="92"/>
                  </a:lnTo>
                  <a:lnTo>
                    <a:pt x="162" y="88"/>
                  </a:lnTo>
                  <a:lnTo>
                    <a:pt x="167" y="86"/>
                  </a:lnTo>
                  <a:lnTo>
                    <a:pt x="173" y="82"/>
                  </a:lnTo>
                  <a:lnTo>
                    <a:pt x="179" y="78"/>
                  </a:lnTo>
                  <a:lnTo>
                    <a:pt x="185" y="77"/>
                  </a:lnTo>
                  <a:lnTo>
                    <a:pt x="188" y="73"/>
                  </a:lnTo>
                  <a:lnTo>
                    <a:pt x="196" y="69"/>
                  </a:lnTo>
                  <a:lnTo>
                    <a:pt x="202" y="67"/>
                  </a:lnTo>
                  <a:lnTo>
                    <a:pt x="207" y="63"/>
                  </a:lnTo>
                  <a:lnTo>
                    <a:pt x="213" y="61"/>
                  </a:lnTo>
                  <a:lnTo>
                    <a:pt x="221" y="59"/>
                  </a:lnTo>
                  <a:lnTo>
                    <a:pt x="226" y="58"/>
                  </a:lnTo>
                  <a:lnTo>
                    <a:pt x="232" y="56"/>
                  </a:lnTo>
                  <a:lnTo>
                    <a:pt x="240" y="54"/>
                  </a:lnTo>
                  <a:lnTo>
                    <a:pt x="245" y="52"/>
                  </a:lnTo>
                  <a:lnTo>
                    <a:pt x="253" y="50"/>
                  </a:lnTo>
                  <a:lnTo>
                    <a:pt x="261" y="50"/>
                  </a:lnTo>
                  <a:lnTo>
                    <a:pt x="266" y="48"/>
                  </a:lnTo>
                  <a:lnTo>
                    <a:pt x="274" y="48"/>
                  </a:lnTo>
                  <a:lnTo>
                    <a:pt x="280" y="46"/>
                  </a:lnTo>
                  <a:lnTo>
                    <a:pt x="287" y="44"/>
                  </a:lnTo>
                  <a:lnTo>
                    <a:pt x="293" y="44"/>
                  </a:lnTo>
                  <a:lnTo>
                    <a:pt x="301" y="44"/>
                  </a:lnTo>
                  <a:lnTo>
                    <a:pt x="306" y="42"/>
                  </a:lnTo>
                  <a:lnTo>
                    <a:pt x="316" y="42"/>
                  </a:lnTo>
                  <a:lnTo>
                    <a:pt x="321" y="42"/>
                  </a:lnTo>
                  <a:lnTo>
                    <a:pt x="329" y="44"/>
                  </a:lnTo>
                  <a:lnTo>
                    <a:pt x="335" y="44"/>
                  </a:lnTo>
                  <a:lnTo>
                    <a:pt x="342" y="44"/>
                  </a:lnTo>
                  <a:lnTo>
                    <a:pt x="350" y="44"/>
                  </a:lnTo>
                  <a:lnTo>
                    <a:pt x="358" y="46"/>
                  </a:lnTo>
                  <a:lnTo>
                    <a:pt x="363" y="48"/>
                  </a:lnTo>
                  <a:lnTo>
                    <a:pt x="371" y="50"/>
                  </a:lnTo>
                  <a:lnTo>
                    <a:pt x="377" y="50"/>
                  </a:lnTo>
                  <a:lnTo>
                    <a:pt x="384" y="54"/>
                  </a:lnTo>
                  <a:lnTo>
                    <a:pt x="390" y="54"/>
                  </a:lnTo>
                  <a:lnTo>
                    <a:pt x="396" y="56"/>
                  </a:lnTo>
                  <a:lnTo>
                    <a:pt x="401" y="59"/>
                  </a:lnTo>
                  <a:lnTo>
                    <a:pt x="407" y="61"/>
                  </a:lnTo>
                  <a:lnTo>
                    <a:pt x="413" y="63"/>
                  </a:lnTo>
                  <a:lnTo>
                    <a:pt x="418" y="67"/>
                  </a:lnTo>
                  <a:lnTo>
                    <a:pt x="422" y="69"/>
                  </a:lnTo>
                  <a:lnTo>
                    <a:pt x="428" y="73"/>
                  </a:lnTo>
                  <a:lnTo>
                    <a:pt x="437" y="78"/>
                  </a:lnTo>
                  <a:lnTo>
                    <a:pt x="447" y="86"/>
                  </a:lnTo>
                  <a:lnTo>
                    <a:pt x="455" y="94"/>
                  </a:lnTo>
                  <a:lnTo>
                    <a:pt x="464" y="101"/>
                  </a:lnTo>
                  <a:lnTo>
                    <a:pt x="472" y="109"/>
                  </a:lnTo>
                  <a:lnTo>
                    <a:pt x="477" y="116"/>
                  </a:lnTo>
                  <a:lnTo>
                    <a:pt x="481" y="122"/>
                  </a:lnTo>
                  <a:lnTo>
                    <a:pt x="485" y="126"/>
                  </a:lnTo>
                  <a:lnTo>
                    <a:pt x="487" y="132"/>
                  </a:lnTo>
                  <a:lnTo>
                    <a:pt x="493" y="137"/>
                  </a:lnTo>
                  <a:lnTo>
                    <a:pt x="494" y="141"/>
                  </a:lnTo>
                  <a:lnTo>
                    <a:pt x="498" y="145"/>
                  </a:lnTo>
                  <a:lnTo>
                    <a:pt x="502" y="151"/>
                  </a:lnTo>
                  <a:lnTo>
                    <a:pt x="506" y="156"/>
                  </a:lnTo>
                  <a:lnTo>
                    <a:pt x="510" y="162"/>
                  </a:lnTo>
                  <a:lnTo>
                    <a:pt x="513" y="168"/>
                  </a:lnTo>
                  <a:lnTo>
                    <a:pt x="515" y="172"/>
                  </a:lnTo>
                  <a:lnTo>
                    <a:pt x="521" y="179"/>
                  </a:lnTo>
                  <a:lnTo>
                    <a:pt x="523" y="183"/>
                  </a:lnTo>
                  <a:lnTo>
                    <a:pt x="527" y="189"/>
                  </a:lnTo>
                  <a:lnTo>
                    <a:pt x="529" y="194"/>
                  </a:lnTo>
                  <a:lnTo>
                    <a:pt x="532" y="200"/>
                  </a:lnTo>
                  <a:lnTo>
                    <a:pt x="534" y="206"/>
                  </a:lnTo>
                  <a:lnTo>
                    <a:pt x="536" y="211"/>
                  </a:lnTo>
                  <a:lnTo>
                    <a:pt x="540" y="217"/>
                  </a:lnTo>
                  <a:lnTo>
                    <a:pt x="542" y="225"/>
                  </a:lnTo>
                  <a:lnTo>
                    <a:pt x="544" y="229"/>
                  </a:lnTo>
                  <a:lnTo>
                    <a:pt x="546" y="236"/>
                  </a:lnTo>
                  <a:lnTo>
                    <a:pt x="548" y="242"/>
                  </a:lnTo>
                  <a:lnTo>
                    <a:pt x="550" y="248"/>
                  </a:lnTo>
                  <a:lnTo>
                    <a:pt x="550" y="253"/>
                  </a:lnTo>
                  <a:lnTo>
                    <a:pt x="552" y="261"/>
                  </a:lnTo>
                  <a:lnTo>
                    <a:pt x="553" y="267"/>
                  </a:lnTo>
                  <a:lnTo>
                    <a:pt x="553" y="276"/>
                  </a:lnTo>
                  <a:lnTo>
                    <a:pt x="553" y="282"/>
                  </a:lnTo>
                  <a:lnTo>
                    <a:pt x="555" y="289"/>
                  </a:lnTo>
                  <a:lnTo>
                    <a:pt x="555" y="295"/>
                  </a:lnTo>
                  <a:lnTo>
                    <a:pt x="557" y="303"/>
                  </a:lnTo>
                  <a:lnTo>
                    <a:pt x="557" y="308"/>
                  </a:lnTo>
                  <a:lnTo>
                    <a:pt x="557" y="316"/>
                  </a:lnTo>
                  <a:lnTo>
                    <a:pt x="557" y="324"/>
                  </a:lnTo>
                  <a:lnTo>
                    <a:pt x="557" y="331"/>
                  </a:lnTo>
                  <a:lnTo>
                    <a:pt x="555" y="339"/>
                  </a:lnTo>
                  <a:lnTo>
                    <a:pt x="555" y="346"/>
                  </a:lnTo>
                  <a:lnTo>
                    <a:pt x="553" y="356"/>
                  </a:lnTo>
                  <a:lnTo>
                    <a:pt x="553" y="363"/>
                  </a:lnTo>
                  <a:lnTo>
                    <a:pt x="553" y="371"/>
                  </a:lnTo>
                  <a:lnTo>
                    <a:pt x="552" y="379"/>
                  </a:lnTo>
                  <a:lnTo>
                    <a:pt x="552" y="386"/>
                  </a:lnTo>
                  <a:lnTo>
                    <a:pt x="550" y="396"/>
                  </a:lnTo>
                  <a:lnTo>
                    <a:pt x="548" y="403"/>
                  </a:lnTo>
                  <a:lnTo>
                    <a:pt x="546" y="411"/>
                  </a:lnTo>
                  <a:lnTo>
                    <a:pt x="542" y="419"/>
                  </a:lnTo>
                  <a:lnTo>
                    <a:pt x="540" y="426"/>
                  </a:lnTo>
                  <a:lnTo>
                    <a:pt x="536" y="434"/>
                  </a:lnTo>
                  <a:lnTo>
                    <a:pt x="534" y="441"/>
                  </a:lnTo>
                  <a:lnTo>
                    <a:pt x="531" y="449"/>
                  </a:lnTo>
                  <a:lnTo>
                    <a:pt x="527" y="457"/>
                  </a:lnTo>
                  <a:lnTo>
                    <a:pt x="523" y="462"/>
                  </a:lnTo>
                  <a:lnTo>
                    <a:pt x="517" y="468"/>
                  </a:lnTo>
                  <a:lnTo>
                    <a:pt x="513" y="476"/>
                  </a:lnTo>
                  <a:lnTo>
                    <a:pt x="510" y="481"/>
                  </a:lnTo>
                  <a:lnTo>
                    <a:pt x="506" y="487"/>
                  </a:lnTo>
                  <a:lnTo>
                    <a:pt x="502" y="491"/>
                  </a:lnTo>
                  <a:lnTo>
                    <a:pt x="496" y="497"/>
                  </a:lnTo>
                  <a:lnTo>
                    <a:pt x="493" y="502"/>
                  </a:lnTo>
                  <a:lnTo>
                    <a:pt x="485" y="510"/>
                  </a:lnTo>
                  <a:lnTo>
                    <a:pt x="475" y="517"/>
                  </a:lnTo>
                  <a:lnTo>
                    <a:pt x="468" y="525"/>
                  </a:lnTo>
                  <a:lnTo>
                    <a:pt x="462" y="531"/>
                  </a:lnTo>
                  <a:lnTo>
                    <a:pt x="456" y="535"/>
                  </a:lnTo>
                  <a:lnTo>
                    <a:pt x="453" y="538"/>
                  </a:lnTo>
                  <a:lnTo>
                    <a:pt x="449" y="540"/>
                  </a:lnTo>
                  <a:lnTo>
                    <a:pt x="449" y="542"/>
                  </a:lnTo>
                  <a:lnTo>
                    <a:pt x="487" y="571"/>
                  </a:lnTo>
                  <a:lnTo>
                    <a:pt x="487" y="569"/>
                  </a:lnTo>
                  <a:lnTo>
                    <a:pt x="491" y="567"/>
                  </a:lnTo>
                  <a:lnTo>
                    <a:pt x="494" y="561"/>
                  </a:lnTo>
                  <a:lnTo>
                    <a:pt x="500" y="555"/>
                  </a:lnTo>
                  <a:lnTo>
                    <a:pt x="502" y="550"/>
                  </a:lnTo>
                  <a:lnTo>
                    <a:pt x="506" y="546"/>
                  </a:lnTo>
                  <a:lnTo>
                    <a:pt x="510" y="540"/>
                  </a:lnTo>
                  <a:lnTo>
                    <a:pt x="513" y="536"/>
                  </a:lnTo>
                  <a:lnTo>
                    <a:pt x="517" y="531"/>
                  </a:lnTo>
                  <a:lnTo>
                    <a:pt x="523" y="525"/>
                  </a:lnTo>
                  <a:lnTo>
                    <a:pt x="527" y="517"/>
                  </a:lnTo>
                  <a:lnTo>
                    <a:pt x="532" y="512"/>
                  </a:lnTo>
                  <a:lnTo>
                    <a:pt x="536" y="504"/>
                  </a:lnTo>
                  <a:lnTo>
                    <a:pt x="540" y="497"/>
                  </a:lnTo>
                  <a:lnTo>
                    <a:pt x="544" y="489"/>
                  </a:lnTo>
                  <a:lnTo>
                    <a:pt x="550" y="481"/>
                  </a:lnTo>
                  <a:lnTo>
                    <a:pt x="553" y="474"/>
                  </a:lnTo>
                  <a:lnTo>
                    <a:pt x="557" y="464"/>
                  </a:lnTo>
                  <a:lnTo>
                    <a:pt x="561" y="457"/>
                  </a:lnTo>
                  <a:lnTo>
                    <a:pt x="567" y="449"/>
                  </a:lnTo>
                  <a:lnTo>
                    <a:pt x="567" y="443"/>
                  </a:lnTo>
                  <a:lnTo>
                    <a:pt x="569" y="438"/>
                  </a:lnTo>
                  <a:lnTo>
                    <a:pt x="571" y="434"/>
                  </a:lnTo>
                  <a:lnTo>
                    <a:pt x="572" y="428"/>
                  </a:lnTo>
                  <a:lnTo>
                    <a:pt x="576" y="419"/>
                  </a:lnTo>
                  <a:lnTo>
                    <a:pt x="578" y="411"/>
                  </a:lnTo>
                  <a:lnTo>
                    <a:pt x="580" y="405"/>
                  </a:lnTo>
                  <a:lnTo>
                    <a:pt x="580" y="400"/>
                  </a:lnTo>
                  <a:lnTo>
                    <a:pt x="582" y="394"/>
                  </a:lnTo>
                  <a:lnTo>
                    <a:pt x="584" y="390"/>
                  </a:lnTo>
                  <a:lnTo>
                    <a:pt x="584" y="384"/>
                  </a:lnTo>
                  <a:lnTo>
                    <a:pt x="586" y="381"/>
                  </a:lnTo>
                  <a:lnTo>
                    <a:pt x="586" y="375"/>
                  </a:lnTo>
                  <a:lnTo>
                    <a:pt x="588" y="369"/>
                  </a:lnTo>
                  <a:lnTo>
                    <a:pt x="588" y="363"/>
                  </a:lnTo>
                  <a:lnTo>
                    <a:pt x="588" y="358"/>
                  </a:lnTo>
                  <a:lnTo>
                    <a:pt x="588" y="354"/>
                  </a:lnTo>
                  <a:lnTo>
                    <a:pt x="590" y="348"/>
                  </a:lnTo>
                  <a:lnTo>
                    <a:pt x="590" y="343"/>
                  </a:lnTo>
                  <a:lnTo>
                    <a:pt x="590" y="337"/>
                  </a:lnTo>
                  <a:lnTo>
                    <a:pt x="590" y="331"/>
                  </a:lnTo>
                  <a:lnTo>
                    <a:pt x="590" y="325"/>
                  </a:lnTo>
                  <a:lnTo>
                    <a:pt x="588" y="320"/>
                  </a:lnTo>
                  <a:lnTo>
                    <a:pt x="588" y="314"/>
                  </a:lnTo>
                  <a:lnTo>
                    <a:pt x="588" y="308"/>
                  </a:lnTo>
                  <a:lnTo>
                    <a:pt x="588" y="305"/>
                  </a:lnTo>
                  <a:lnTo>
                    <a:pt x="586" y="297"/>
                  </a:lnTo>
                  <a:lnTo>
                    <a:pt x="586" y="291"/>
                  </a:lnTo>
                  <a:lnTo>
                    <a:pt x="584" y="287"/>
                  </a:lnTo>
                  <a:lnTo>
                    <a:pt x="584" y="282"/>
                  </a:lnTo>
                  <a:lnTo>
                    <a:pt x="582" y="276"/>
                  </a:lnTo>
                  <a:lnTo>
                    <a:pt x="582" y="270"/>
                  </a:lnTo>
                  <a:lnTo>
                    <a:pt x="580" y="263"/>
                  </a:lnTo>
                  <a:lnTo>
                    <a:pt x="580" y="259"/>
                  </a:lnTo>
                  <a:lnTo>
                    <a:pt x="578" y="253"/>
                  </a:lnTo>
                  <a:lnTo>
                    <a:pt x="578" y="248"/>
                  </a:lnTo>
                  <a:lnTo>
                    <a:pt x="576" y="242"/>
                  </a:lnTo>
                  <a:lnTo>
                    <a:pt x="576" y="236"/>
                  </a:lnTo>
                  <a:lnTo>
                    <a:pt x="574" y="230"/>
                  </a:lnTo>
                  <a:lnTo>
                    <a:pt x="572" y="225"/>
                  </a:lnTo>
                  <a:lnTo>
                    <a:pt x="571" y="221"/>
                  </a:lnTo>
                  <a:lnTo>
                    <a:pt x="569" y="215"/>
                  </a:lnTo>
                  <a:lnTo>
                    <a:pt x="567" y="210"/>
                  </a:lnTo>
                  <a:lnTo>
                    <a:pt x="567" y="206"/>
                  </a:lnTo>
                  <a:lnTo>
                    <a:pt x="565" y="200"/>
                  </a:lnTo>
                  <a:lnTo>
                    <a:pt x="563" y="194"/>
                  </a:lnTo>
                  <a:lnTo>
                    <a:pt x="561" y="191"/>
                  </a:lnTo>
                  <a:lnTo>
                    <a:pt x="559" y="185"/>
                  </a:lnTo>
                  <a:lnTo>
                    <a:pt x="555" y="179"/>
                  </a:lnTo>
                  <a:lnTo>
                    <a:pt x="553" y="173"/>
                  </a:lnTo>
                  <a:lnTo>
                    <a:pt x="550" y="164"/>
                  </a:lnTo>
                  <a:lnTo>
                    <a:pt x="546" y="156"/>
                  </a:lnTo>
                  <a:lnTo>
                    <a:pt x="542" y="145"/>
                  </a:lnTo>
                  <a:lnTo>
                    <a:pt x="538" y="137"/>
                  </a:lnTo>
                  <a:lnTo>
                    <a:pt x="532" y="130"/>
                  </a:lnTo>
                  <a:lnTo>
                    <a:pt x="529" y="122"/>
                  </a:lnTo>
                  <a:lnTo>
                    <a:pt x="525" y="115"/>
                  </a:lnTo>
                  <a:lnTo>
                    <a:pt x="519" y="107"/>
                  </a:lnTo>
                  <a:lnTo>
                    <a:pt x="515" y="99"/>
                  </a:lnTo>
                  <a:lnTo>
                    <a:pt x="512" y="94"/>
                  </a:lnTo>
                  <a:lnTo>
                    <a:pt x="506" y="88"/>
                  </a:lnTo>
                  <a:lnTo>
                    <a:pt x="502" y="84"/>
                  </a:lnTo>
                  <a:lnTo>
                    <a:pt x="496" y="78"/>
                  </a:lnTo>
                  <a:lnTo>
                    <a:pt x="493" y="77"/>
                  </a:lnTo>
                  <a:lnTo>
                    <a:pt x="487" y="71"/>
                  </a:lnTo>
                  <a:lnTo>
                    <a:pt x="483" y="67"/>
                  </a:lnTo>
                  <a:lnTo>
                    <a:pt x="477" y="63"/>
                  </a:lnTo>
                  <a:lnTo>
                    <a:pt x="474" y="61"/>
                  </a:lnTo>
                  <a:lnTo>
                    <a:pt x="468" y="56"/>
                  </a:lnTo>
                  <a:lnTo>
                    <a:pt x="462" y="54"/>
                  </a:lnTo>
                  <a:lnTo>
                    <a:pt x="456" y="50"/>
                  </a:lnTo>
                  <a:lnTo>
                    <a:pt x="451" y="46"/>
                  </a:lnTo>
                  <a:lnTo>
                    <a:pt x="443" y="42"/>
                  </a:lnTo>
                  <a:lnTo>
                    <a:pt x="437" y="39"/>
                  </a:lnTo>
                  <a:lnTo>
                    <a:pt x="430" y="35"/>
                  </a:lnTo>
                  <a:lnTo>
                    <a:pt x="424" y="33"/>
                  </a:lnTo>
                  <a:lnTo>
                    <a:pt x="417" y="31"/>
                  </a:lnTo>
                  <a:lnTo>
                    <a:pt x="411" y="27"/>
                  </a:lnTo>
                  <a:lnTo>
                    <a:pt x="403" y="25"/>
                  </a:lnTo>
                  <a:lnTo>
                    <a:pt x="398" y="23"/>
                  </a:lnTo>
                  <a:lnTo>
                    <a:pt x="390" y="21"/>
                  </a:lnTo>
                  <a:lnTo>
                    <a:pt x="382" y="18"/>
                  </a:lnTo>
                  <a:lnTo>
                    <a:pt x="375" y="16"/>
                  </a:lnTo>
                  <a:lnTo>
                    <a:pt x="369" y="14"/>
                  </a:lnTo>
                  <a:lnTo>
                    <a:pt x="361" y="10"/>
                  </a:lnTo>
                  <a:lnTo>
                    <a:pt x="356" y="8"/>
                  </a:lnTo>
                  <a:lnTo>
                    <a:pt x="348" y="8"/>
                  </a:lnTo>
                  <a:lnTo>
                    <a:pt x="342" y="6"/>
                  </a:lnTo>
                  <a:lnTo>
                    <a:pt x="335" y="4"/>
                  </a:lnTo>
                  <a:lnTo>
                    <a:pt x="329" y="4"/>
                  </a:lnTo>
                  <a:lnTo>
                    <a:pt x="321" y="2"/>
                  </a:lnTo>
                  <a:lnTo>
                    <a:pt x="318" y="2"/>
                  </a:lnTo>
                  <a:lnTo>
                    <a:pt x="310" y="0"/>
                  </a:lnTo>
                  <a:lnTo>
                    <a:pt x="304" y="0"/>
                  </a:lnTo>
                  <a:lnTo>
                    <a:pt x="299" y="0"/>
                  </a:lnTo>
                  <a:lnTo>
                    <a:pt x="295" y="2"/>
                  </a:lnTo>
                  <a:lnTo>
                    <a:pt x="289" y="2"/>
                  </a:lnTo>
                  <a:lnTo>
                    <a:pt x="283" y="2"/>
                  </a:lnTo>
                  <a:lnTo>
                    <a:pt x="280" y="2"/>
                  </a:lnTo>
                  <a:lnTo>
                    <a:pt x="274" y="2"/>
                  </a:lnTo>
                  <a:lnTo>
                    <a:pt x="268" y="2"/>
                  </a:lnTo>
                  <a:lnTo>
                    <a:pt x="263" y="4"/>
                  </a:lnTo>
                  <a:lnTo>
                    <a:pt x="257" y="6"/>
                  </a:lnTo>
                  <a:lnTo>
                    <a:pt x="253" y="8"/>
                  </a:lnTo>
                  <a:lnTo>
                    <a:pt x="247" y="8"/>
                  </a:lnTo>
                  <a:lnTo>
                    <a:pt x="242" y="10"/>
                  </a:lnTo>
                  <a:lnTo>
                    <a:pt x="236" y="12"/>
                  </a:lnTo>
                  <a:lnTo>
                    <a:pt x="230" y="14"/>
                  </a:lnTo>
                  <a:lnTo>
                    <a:pt x="226" y="16"/>
                  </a:lnTo>
                  <a:lnTo>
                    <a:pt x="221" y="19"/>
                  </a:lnTo>
                  <a:lnTo>
                    <a:pt x="215" y="21"/>
                  </a:lnTo>
                  <a:lnTo>
                    <a:pt x="211" y="23"/>
                  </a:lnTo>
                  <a:lnTo>
                    <a:pt x="205" y="25"/>
                  </a:lnTo>
                  <a:lnTo>
                    <a:pt x="202" y="29"/>
                  </a:lnTo>
                  <a:lnTo>
                    <a:pt x="196" y="31"/>
                  </a:lnTo>
                  <a:lnTo>
                    <a:pt x="190" y="33"/>
                  </a:lnTo>
                  <a:lnTo>
                    <a:pt x="185" y="35"/>
                  </a:lnTo>
                  <a:lnTo>
                    <a:pt x="181" y="37"/>
                  </a:lnTo>
                  <a:lnTo>
                    <a:pt x="175" y="40"/>
                  </a:lnTo>
                  <a:lnTo>
                    <a:pt x="171" y="42"/>
                  </a:lnTo>
                  <a:lnTo>
                    <a:pt x="162" y="46"/>
                  </a:lnTo>
                  <a:lnTo>
                    <a:pt x="152" y="50"/>
                  </a:lnTo>
                  <a:lnTo>
                    <a:pt x="143" y="54"/>
                  </a:lnTo>
                  <a:lnTo>
                    <a:pt x="133" y="59"/>
                  </a:lnTo>
                  <a:lnTo>
                    <a:pt x="124" y="61"/>
                  </a:lnTo>
                  <a:lnTo>
                    <a:pt x="114" y="67"/>
                  </a:lnTo>
                  <a:lnTo>
                    <a:pt x="107" y="73"/>
                  </a:lnTo>
                  <a:lnTo>
                    <a:pt x="99" y="80"/>
                  </a:lnTo>
                  <a:lnTo>
                    <a:pt x="91" y="88"/>
                  </a:lnTo>
                  <a:lnTo>
                    <a:pt x="84" y="96"/>
                  </a:lnTo>
                  <a:lnTo>
                    <a:pt x="80" y="101"/>
                  </a:lnTo>
                  <a:lnTo>
                    <a:pt x="76" y="105"/>
                  </a:lnTo>
                  <a:lnTo>
                    <a:pt x="72" y="111"/>
                  </a:lnTo>
                  <a:lnTo>
                    <a:pt x="71" y="115"/>
                  </a:lnTo>
                  <a:lnTo>
                    <a:pt x="67" y="120"/>
                  </a:lnTo>
                  <a:lnTo>
                    <a:pt x="63" y="126"/>
                  </a:lnTo>
                  <a:lnTo>
                    <a:pt x="59" y="130"/>
                  </a:lnTo>
                  <a:lnTo>
                    <a:pt x="57" y="135"/>
                  </a:lnTo>
                  <a:lnTo>
                    <a:pt x="53" y="141"/>
                  </a:lnTo>
                  <a:lnTo>
                    <a:pt x="50" y="147"/>
                  </a:lnTo>
                  <a:lnTo>
                    <a:pt x="48" y="153"/>
                  </a:lnTo>
                  <a:lnTo>
                    <a:pt x="46" y="158"/>
                  </a:lnTo>
                  <a:lnTo>
                    <a:pt x="42" y="164"/>
                  </a:lnTo>
                  <a:lnTo>
                    <a:pt x="38" y="170"/>
                  </a:lnTo>
                  <a:lnTo>
                    <a:pt x="36" y="175"/>
                  </a:lnTo>
                  <a:lnTo>
                    <a:pt x="32" y="181"/>
                  </a:lnTo>
                  <a:lnTo>
                    <a:pt x="31" y="187"/>
                  </a:lnTo>
                  <a:lnTo>
                    <a:pt x="29" y="192"/>
                  </a:lnTo>
                  <a:lnTo>
                    <a:pt x="25" y="198"/>
                  </a:lnTo>
                  <a:lnTo>
                    <a:pt x="23" y="204"/>
                  </a:lnTo>
                  <a:lnTo>
                    <a:pt x="19" y="210"/>
                  </a:lnTo>
                  <a:lnTo>
                    <a:pt x="17" y="215"/>
                  </a:lnTo>
                  <a:lnTo>
                    <a:pt x="13" y="221"/>
                  </a:lnTo>
                  <a:lnTo>
                    <a:pt x="12" y="227"/>
                  </a:lnTo>
                  <a:lnTo>
                    <a:pt x="10" y="234"/>
                  </a:lnTo>
                  <a:lnTo>
                    <a:pt x="8" y="240"/>
                  </a:lnTo>
                  <a:lnTo>
                    <a:pt x="6" y="248"/>
                  </a:lnTo>
                  <a:lnTo>
                    <a:pt x="6" y="255"/>
                  </a:lnTo>
                  <a:lnTo>
                    <a:pt x="6" y="263"/>
                  </a:lnTo>
                  <a:lnTo>
                    <a:pt x="4" y="268"/>
                  </a:lnTo>
                  <a:lnTo>
                    <a:pt x="2" y="278"/>
                  </a:lnTo>
                  <a:lnTo>
                    <a:pt x="2" y="286"/>
                  </a:lnTo>
                  <a:lnTo>
                    <a:pt x="2" y="293"/>
                  </a:lnTo>
                  <a:lnTo>
                    <a:pt x="2" y="301"/>
                  </a:lnTo>
                  <a:lnTo>
                    <a:pt x="2" y="308"/>
                  </a:lnTo>
                  <a:lnTo>
                    <a:pt x="2" y="316"/>
                  </a:lnTo>
                  <a:lnTo>
                    <a:pt x="0" y="324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2" y="348"/>
                  </a:lnTo>
                  <a:lnTo>
                    <a:pt x="2" y="356"/>
                  </a:lnTo>
                  <a:lnTo>
                    <a:pt x="2" y="363"/>
                  </a:lnTo>
                  <a:lnTo>
                    <a:pt x="2" y="371"/>
                  </a:lnTo>
                  <a:lnTo>
                    <a:pt x="4" y="381"/>
                  </a:lnTo>
                  <a:lnTo>
                    <a:pt x="4" y="38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6" y="411"/>
                  </a:lnTo>
                  <a:lnTo>
                    <a:pt x="8" y="417"/>
                  </a:lnTo>
                  <a:lnTo>
                    <a:pt x="10" y="424"/>
                  </a:lnTo>
                  <a:lnTo>
                    <a:pt x="10" y="432"/>
                  </a:lnTo>
                  <a:lnTo>
                    <a:pt x="12" y="438"/>
                  </a:lnTo>
                  <a:lnTo>
                    <a:pt x="12" y="445"/>
                  </a:lnTo>
                  <a:lnTo>
                    <a:pt x="13" y="451"/>
                  </a:lnTo>
                  <a:lnTo>
                    <a:pt x="15" y="457"/>
                  </a:lnTo>
                  <a:lnTo>
                    <a:pt x="17" y="464"/>
                  </a:lnTo>
                  <a:lnTo>
                    <a:pt x="17" y="468"/>
                  </a:lnTo>
                  <a:lnTo>
                    <a:pt x="19" y="474"/>
                  </a:lnTo>
                  <a:lnTo>
                    <a:pt x="21" y="479"/>
                  </a:lnTo>
                  <a:lnTo>
                    <a:pt x="23" y="485"/>
                  </a:lnTo>
                  <a:lnTo>
                    <a:pt x="25" y="491"/>
                  </a:lnTo>
                  <a:lnTo>
                    <a:pt x="27" y="495"/>
                  </a:lnTo>
                  <a:lnTo>
                    <a:pt x="29" y="500"/>
                  </a:lnTo>
                  <a:lnTo>
                    <a:pt x="31" y="506"/>
                  </a:lnTo>
                  <a:lnTo>
                    <a:pt x="36" y="514"/>
                  </a:lnTo>
                  <a:lnTo>
                    <a:pt x="42" y="523"/>
                  </a:lnTo>
                  <a:lnTo>
                    <a:pt x="48" y="531"/>
                  </a:lnTo>
                  <a:lnTo>
                    <a:pt x="53" y="538"/>
                  </a:lnTo>
                  <a:lnTo>
                    <a:pt x="59" y="544"/>
                  </a:lnTo>
                  <a:lnTo>
                    <a:pt x="67" y="554"/>
                  </a:lnTo>
                  <a:lnTo>
                    <a:pt x="72" y="559"/>
                  </a:lnTo>
                  <a:lnTo>
                    <a:pt x="82" y="565"/>
                  </a:lnTo>
                  <a:lnTo>
                    <a:pt x="90" y="571"/>
                  </a:lnTo>
                  <a:lnTo>
                    <a:pt x="99" y="578"/>
                  </a:lnTo>
                  <a:lnTo>
                    <a:pt x="109" y="584"/>
                  </a:lnTo>
                  <a:lnTo>
                    <a:pt x="118" y="590"/>
                  </a:lnTo>
                  <a:lnTo>
                    <a:pt x="122" y="592"/>
                  </a:lnTo>
                  <a:lnTo>
                    <a:pt x="128" y="593"/>
                  </a:lnTo>
                  <a:lnTo>
                    <a:pt x="133" y="595"/>
                  </a:lnTo>
                  <a:lnTo>
                    <a:pt x="137" y="597"/>
                  </a:lnTo>
                  <a:lnTo>
                    <a:pt x="147" y="601"/>
                  </a:lnTo>
                  <a:lnTo>
                    <a:pt x="156" y="605"/>
                  </a:lnTo>
                  <a:lnTo>
                    <a:pt x="164" y="609"/>
                  </a:lnTo>
                  <a:lnTo>
                    <a:pt x="173" y="611"/>
                  </a:lnTo>
                  <a:lnTo>
                    <a:pt x="181" y="612"/>
                  </a:lnTo>
                  <a:lnTo>
                    <a:pt x="188" y="612"/>
                  </a:lnTo>
                  <a:lnTo>
                    <a:pt x="194" y="614"/>
                  </a:lnTo>
                  <a:lnTo>
                    <a:pt x="200" y="614"/>
                  </a:lnTo>
                  <a:lnTo>
                    <a:pt x="207" y="616"/>
                  </a:lnTo>
                  <a:lnTo>
                    <a:pt x="211" y="616"/>
                  </a:lnTo>
                  <a:lnTo>
                    <a:pt x="223" y="582"/>
                  </a:lnTo>
                  <a:lnTo>
                    <a:pt x="137" y="554"/>
                  </a:lnTo>
                  <a:lnTo>
                    <a:pt x="82" y="5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4140" y="442"/>
              <a:ext cx="140" cy="46"/>
            </a:xfrm>
            <a:custGeom>
              <a:avLst/>
              <a:gdLst>
                <a:gd name="T0" fmla="*/ 34 w 282"/>
                <a:gd name="T1" fmla="*/ 5 h 93"/>
                <a:gd name="T2" fmla="*/ 33 w 282"/>
                <a:gd name="T3" fmla="*/ 5 h 93"/>
                <a:gd name="T4" fmla="*/ 32 w 282"/>
                <a:gd name="T5" fmla="*/ 6 h 93"/>
                <a:gd name="T6" fmla="*/ 30 w 282"/>
                <a:gd name="T7" fmla="*/ 7 h 93"/>
                <a:gd name="T8" fmla="*/ 28 w 282"/>
                <a:gd name="T9" fmla="*/ 8 h 93"/>
                <a:gd name="T10" fmla="*/ 27 w 282"/>
                <a:gd name="T11" fmla="*/ 8 h 93"/>
                <a:gd name="T12" fmla="*/ 26 w 282"/>
                <a:gd name="T13" fmla="*/ 9 h 93"/>
                <a:gd name="T14" fmla="*/ 24 w 282"/>
                <a:gd name="T15" fmla="*/ 10 h 93"/>
                <a:gd name="T16" fmla="*/ 23 w 282"/>
                <a:gd name="T17" fmla="*/ 10 h 93"/>
                <a:gd name="T18" fmla="*/ 21 w 282"/>
                <a:gd name="T19" fmla="*/ 10 h 93"/>
                <a:gd name="T20" fmla="*/ 20 w 282"/>
                <a:gd name="T21" fmla="*/ 11 h 93"/>
                <a:gd name="T22" fmla="*/ 19 w 282"/>
                <a:gd name="T23" fmla="*/ 11 h 93"/>
                <a:gd name="T24" fmla="*/ 17 w 282"/>
                <a:gd name="T25" fmla="*/ 11 h 93"/>
                <a:gd name="T26" fmla="*/ 16 w 282"/>
                <a:gd name="T27" fmla="*/ 11 h 93"/>
                <a:gd name="T28" fmla="*/ 15 w 282"/>
                <a:gd name="T29" fmla="*/ 11 h 93"/>
                <a:gd name="T30" fmla="*/ 13 w 282"/>
                <a:gd name="T31" fmla="*/ 11 h 93"/>
                <a:gd name="T32" fmla="*/ 12 w 282"/>
                <a:gd name="T33" fmla="*/ 11 h 93"/>
                <a:gd name="T34" fmla="*/ 10 w 282"/>
                <a:gd name="T35" fmla="*/ 11 h 93"/>
                <a:gd name="T36" fmla="*/ 8 w 282"/>
                <a:gd name="T37" fmla="*/ 11 h 93"/>
                <a:gd name="T38" fmla="*/ 7 w 282"/>
                <a:gd name="T39" fmla="*/ 11 h 93"/>
                <a:gd name="T40" fmla="*/ 6 w 282"/>
                <a:gd name="T41" fmla="*/ 11 h 93"/>
                <a:gd name="T42" fmla="*/ 4 w 282"/>
                <a:gd name="T43" fmla="*/ 11 h 93"/>
                <a:gd name="T44" fmla="*/ 2 w 282"/>
                <a:gd name="T45" fmla="*/ 11 h 93"/>
                <a:gd name="T46" fmla="*/ 1 w 282"/>
                <a:gd name="T47" fmla="*/ 10 h 93"/>
                <a:gd name="T48" fmla="*/ 0 w 282"/>
                <a:gd name="T49" fmla="*/ 10 h 93"/>
                <a:gd name="T50" fmla="*/ 0 w 282"/>
                <a:gd name="T51" fmla="*/ 6 h 93"/>
                <a:gd name="T52" fmla="*/ 1 w 282"/>
                <a:gd name="T53" fmla="*/ 6 h 93"/>
                <a:gd name="T54" fmla="*/ 3 w 282"/>
                <a:gd name="T55" fmla="*/ 6 h 93"/>
                <a:gd name="T56" fmla="*/ 5 w 282"/>
                <a:gd name="T57" fmla="*/ 6 h 93"/>
                <a:gd name="T58" fmla="*/ 7 w 282"/>
                <a:gd name="T59" fmla="*/ 6 h 93"/>
                <a:gd name="T60" fmla="*/ 8 w 282"/>
                <a:gd name="T61" fmla="*/ 6 h 93"/>
                <a:gd name="T62" fmla="*/ 10 w 282"/>
                <a:gd name="T63" fmla="*/ 6 h 93"/>
                <a:gd name="T64" fmla="*/ 12 w 282"/>
                <a:gd name="T65" fmla="*/ 6 h 93"/>
                <a:gd name="T66" fmla="*/ 14 w 282"/>
                <a:gd name="T67" fmla="*/ 6 h 93"/>
                <a:gd name="T68" fmla="*/ 16 w 282"/>
                <a:gd name="T69" fmla="*/ 5 h 93"/>
                <a:gd name="T70" fmla="*/ 17 w 282"/>
                <a:gd name="T71" fmla="*/ 5 h 93"/>
                <a:gd name="T72" fmla="*/ 18 w 282"/>
                <a:gd name="T73" fmla="*/ 5 h 93"/>
                <a:gd name="T74" fmla="*/ 20 w 282"/>
                <a:gd name="T75" fmla="*/ 4 h 93"/>
                <a:gd name="T76" fmla="*/ 21 w 282"/>
                <a:gd name="T77" fmla="*/ 4 h 93"/>
                <a:gd name="T78" fmla="*/ 22 w 282"/>
                <a:gd name="T79" fmla="*/ 3 h 93"/>
                <a:gd name="T80" fmla="*/ 24 w 282"/>
                <a:gd name="T81" fmla="*/ 3 h 93"/>
                <a:gd name="T82" fmla="*/ 26 w 282"/>
                <a:gd name="T83" fmla="*/ 1 h 93"/>
                <a:gd name="T84" fmla="*/ 28 w 282"/>
                <a:gd name="T85" fmla="*/ 0 h 93"/>
                <a:gd name="T86" fmla="*/ 29 w 282"/>
                <a:gd name="T87" fmla="*/ 0 h 93"/>
                <a:gd name="T88" fmla="*/ 30 w 282"/>
                <a:gd name="T89" fmla="*/ 0 h 93"/>
                <a:gd name="T90" fmla="*/ 35 w 282"/>
                <a:gd name="T91" fmla="*/ 5 h 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2"/>
                <a:gd name="T139" fmla="*/ 0 h 93"/>
                <a:gd name="T140" fmla="*/ 282 w 282"/>
                <a:gd name="T141" fmla="*/ 93 h 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2" h="93">
                  <a:moveTo>
                    <a:pt x="282" y="40"/>
                  </a:moveTo>
                  <a:lnTo>
                    <a:pt x="280" y="40"/>
                  </a:lnTo>
                  <a:lnTo>
                    <a:pt x="278" y="42"/>
                  </a:lnTo>
                  <a:lnTo>
                    <a:pt x="272" y="43"/>
                  </a:lnTo>
                  <a:lnTo>
                    <a:pt x="269" y="47"/>
                  </a:lnTo>
                  <a:lnTo>
                    <a:pt x="261" y="49"/>
                  </a:lnTo>
                  <a:lnTo>
                    <a:pt x="253" y="55"/>
                  </a:lnTo>
                  <a:lnTo>
                    <a:pt x="244" y="59"/>
                  </a:lnTo>
                  <a:lnTo>
                    <a:pt x="236" y="64"/>
                  </a:lnTo>
                  <a:lnTo>
                    <a:pt x="231" y="66"/>
                  </a:lnTo>
                  <a:lnTo>
                    <a:pt x="227" y="68"/>
                  </a:lnTo>
                  <a:lnTo>
                    <a:pt x="221" y="70"/>
                  </a:lnTo>
                  <a:lnTo>
                    <a:pt x="215" y="72"/>
                  </a:lnTo>
                  <a:lnTo>
                    <a:pt x="210" y="74"/>
                  </a:lnTo>
                  <a:lnTo>
                    <a:pt x="204" y="78"/>
                  </a:lnTo>
                  <a:lnTo>
                    <a:pt x="198" y="80"/>
                  </a:lnTo>
                  <a:lnTo>
                    <a:pt x="193" y="81"/>
                  </a:lnTo>
                  <a:lnTo>
                    <a:pt x="187" y="81"/>
                  </a:lnTo>
                  <a:lnTo>
                    <a:pt x="181" y="85"/>
                  </a:lnTo>
                  <a:lnTo>
                    <a:pt x="175" y="85"/>
                  </a:lnTo>
                  <a:lnTo>
                    <a:pt x="170" y="89"/>
                  </a:lnTo>
                  <a:lnTo>
                    <a:pt x="166" y="89"/>
                  </a:lnTo>
                  <a:lnTo>
                    <a:pt x="160" y="91"/>
                  </a:lnTo>
                  <a:lnTo>
                    <a:pt x="154" y="91"/>
                  </a:lnTo>
                  <a:lnTo>
                    <a:pt x="151" y="93"/>
                  </a:lnTo>
                  <a:lnTo>
                    <a:pt x="143" y="93"/>
                  </a:lnTo>
                  <a:lnTo>
                    <a:pt x="139" y="93"/>
                  </a:lnTo>
                  <a:lnTo>
                    <a:pt x="132" y="93"/>
                  </a:lnTo>
                  <a:lnTo>
                    <a:pt x="128" y="93"/>
                  </a:lnTo>
                  <a:lnTo>
                    <a:pt x="120" y="93"/>
                  </a:lnTo>
                  <a:lnTo>
                    <a:pt x="115" y="93"/>
                  </a:lnTo>
                  <a:lnTo>
                    <a:pt x="109" y="93"/>
                  </a:lnTo>
                  <a:lnTo>
                    <a:pt x="103" y="93"/>
                  </a:lnTo>
                  <a:lnTo>
                    <a:pt x="96" y="93"/>
                  </a:lnTo>
                  <a:lnTo>
                    <a:pt x="90" y="93"/>
                  </a:lnTo>
                  <a:lnTo>
                    <a:pt x="84" y="93"/>
                  </a:lnTo>
                  <a:lnTo>
                    <a:pt x="77" y="93"/>
                  </a:lnTo>
                  <a:lnTo>
                    <a:pt x="71" y="91"/>
                  </a:lnTo>
                  <a:lnTo>
                    <a:pt x="65" y="91"/>
                  </a:lnTo>
                  <a:lnTo>
                    <a:pt x="59" y="91"/>
                  </a:lnTo>
                  <a:lnTo>
                    <a:pt x="54" y="91"/>
                  </a:lnTo>
                  <a:lnTo>
                    <a:pt x="48" y="91"/>
                  </a:lnTo>
                  <a:lnTo>
                    <a:pt x="42" y="91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21" y="89"/>
                  </a:lnTo>
                  <a:lnTo>
                    <a:pt x="16" y="89"/>
                  </a:lnTo>
                  <a:lnTo>
                    <a:pt x="8" y="87"/>
                  </a:lnTo>
                  <a:lnTo>
                    <a:pt x="4" y="87"/>
                  </a:lnTo>
                  <a:lnTo>
                    <a:pt x="0" y="87"/>
                  </a:lnTo>
                  <a:lnTo>
                    <a:pt x="2" y="53"/>
                  </a:lnTo>
                  <a:lnTo>
                    <a:pt x="4" y="53"/>
                  </a:lnTo>
                  <a:lnTo>
                    <a:pt x="8" y="53"/>
                  </a:lnTo>
                  <a:lnTo>
                    <a:pt x="14" y="53"/>
                  </a:lnTo>
                  <a:lnTo>
                    <a:pt x="20" y="53"/>
                  </a:lnTo>
                  <a:lnTo>
                    <a:pt x="25" y="53"/>
                  </a:lnTo>
                  <a:lnTo>
                    <a:pt x="35" y="53"/>
                  </a:lnTo>
                  <a:lnTo>
                    <a:pt x="42" y="55"/>
                  </a:lnTo>
                  <a:lnTo>
                    <a:pt x="50" y="53"/>
                  </a:lnTo>
                  <a:lnTo>
                    <a:pt x="59" y="53"/>
                  </a:lnTo>
                  <a:lnTo>
                    <a:pt x="65" y="53"/>
                  </a:lnTo>
                  <a:lnTo>
                    <a:pt x="71" y="53"/>
                  </a:lnTo>
                  <a:lnTo>
                    <a:pt x="75" y="53"/>
                  </a:lnTo>
                  <a:lnTo>
                    <a:pt x="80" y="53"/>
                  </a:lnTo>
                  <a:lnTo>
                    <a:pt x="88" y="53"/>
                  </a:lnTo>
                  <a:lnTo>
                    <a:pt x="97" y="53"/>
                  </a:lnTo>
                  <a:lnTo>
                    <a:pt x="107" y="51"/>
                  </a:lnTo>
                  <a:lnTo>
                    <a:pt x="115" y="51"/>
                  </a:lnTo>
                  <a:lnTo>
                    <a:pt x="122" y="49"/>
                  </a:lnTo>
                  <a:lnTo>
                    <a:pt x="132" y="47"/>
                  </a:lnTo>
                  <a:lnTo>
                    <a:pt x="135" y="45"/>
                  </a:lnTo>
                  <a:lnTo>
                    <a:pt x="139" y="43"/>
                  </a:lnTo>
                  <a:lnTo>
                    <a:pt x="145" y="42"/>
                  </a:lnTo>
                  <a:lnTo>
                    <a:pt x="151" y="42"/>
                  </a:lnTo>
                  <a:lnTo>
                    <a:pt x="156" y="40"/>
                  </a:lnTo>
                  <a:lnTo>
                    <a:pt x="162" y="38"/>
                  </a:lnTo>
                  <a:lnTo>
                    <a:pt x="166" y="34"/>
                  </a:lnTo>
                  <a:lnTo>
                    <a:pt x="172" y="32"/>
                  </a:lnTo>
                  <a:lnTo>
                    <a:pt x="177" y="30"/>
                  </a:lnTo>
                  <a:lnTo>
                    <a:pt x="183" y="28"/>
                  </a:lnTo>
                  <a:lnTo>
                    <a:pt x="189" y="26"/>
                  </a:lnTo>
                  <a:lnTo>
                    <a:pt x="193" y="24"/>
                  </a:lnTo>
                  <a:lnTo>
                    <a:pt x="202" y="19"/>
                  </a:lnTo>
                  <a:lnTo>
                    <a:pt x="212" y="13"/>
                  </a:lnTo>
                  <a:lnTo>
                    <a:pt x="219" y="9"/>
                  </a:lnTo>
                  <a:lnTo>
                    <a:pt x="227" y="5"/>
                  </a:lnTo>
                  <a:lnTo>
                    <a:pt x="232" y="2"/>
                  </a:lnTo>
                  <a:lnTo>
                    <a:pt x="238" y="2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82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46"/>
            <p:cNvSpPr>
              <a:spLocks/>
            </p:cNvSpPr>
            <p:nvPr/>
          </p:nvSpPr>
          <p:spPr bwMode="auto">
            <a:xfrm>
              <a:off x="4391" y="392"/>
              <a:ext cx="78" cy="119"/>
            </a:xfrm>
            <a:custGeom>
              <a:avLst/>
              <a:gdLst>
                <a:gd name="T0" fmla="*/ 10 w 156"/>
                <a:gd name="T1" fmla="*/ 26 h 237"/>
                <a:gd name="T2" fmla="*/ 11 w 156"/>
                <a:gd name="T3" fmla="*/ 25 h 237"/>
                <a:gd name="T4" fmla="*/ 12 w 156"/>
                <a:gd name="T5" fmla="*/ 24 h 237"/>
                <a:gd name="T6" fmla="*/ 13 w 156"/>
                <a:gd name="T7" fmla="*/ 23 h 237"/>
                <a:gd name="T8" fmla="*/ 14 w 156"/>
                <a:gd name="T9" fmla="*/ 22 h 237"/>
                <a:gd name="T10" fmla="*/ 15 w 156"/>
                <a:gd name="T11" fmla="*/ 20 h 237"/>
                <a:gd name="T12" fmla="*/ 15 w 156"/>
                <a:gd name="T13" fmla="*/ 19 h 237"/>
                <a:gd name="T14" fmla="*/ 15 w 156"/>
                <a:gd name="T15" fmla="*/ 17 h 237"/>
                <a:gd name="T16" fmla="*/ 15 w 156"/>
                <a:gd name="T17" fmla="*/ 16 h 237"/>
                <a:gd name="T18" fmla="*/ 15 w 156"/>
                <a:gd name="T19" fmla="*/ 14 h 237"/>
                <a:gd name="T20" fmla="*/ 15 w 156"/>
                <a:gd name="T21" fmla="*/ 13 h 237"/>
                <a:gd name="T22" fmla="*/ 15 w 156"/>
                <a:gd name="T23" fmla="*/ 12 h 237"/>
                <a:gd name="T24" fmla="*/ 15 w 156"/>
                <a:gd name="T25" fmla="*/ 10 h 237"/>
                <a:gd name="T26" fmla="*/ 13 w 156"/>
                <a:gd name="T27" fmla="*/ 8 h 237"/>
                <a:gd name="T28" fmla="*/ 11 w 156"/>
                <a:gd name="T29" fmla="*/ 7 h 237"/>
                <a:gd name="T30" fmla="*/ 9 w 156"/>
                <a:gd name="T31" fmla="*/ 5 h 237"/>
                <a:gd name="T32" fmla="*/ 7 w 156"/>
                <a:gd name="T33" fmla="*/ 5 h 237"/>
                <a:gd name="T34" fmla="*/ 1 w 156"/>
                <a:gd name="T35" fmla="*/ 6 h 237"/>
                <a:gd name="T36" fmla="*/ 0 w 156"/>
                <a:gd name="T37" fmla="*/ 1 h 237"/>
                <a:gd name="T38" fmla="*/ 1 w 156"/>
                <a:gd name="T39" fmla="*/ 1 h 237"/>
                <a:gd name="T40" fmla="*/ 3 w 156"/>
                <a:gd name="T41" fmla="*/ 1 h 237"/>
                <a:gd name="T42" fmla="*/ 5 w 156"/>
                <a:gd name="T43" fmla="*/ 1 h 237"/>
                <a:gd name="T44" fmla="*/ 6 w 156"/>
                <a:gd name="T45" fmla="*/ 0 h 237"/>
                <a:gd name="T46" fmla="*/ 9 w 156"/>
                <a:gd name="T47" fmla="*/ 0 h 237"/>
                <a:gd name="T48" fmla="*/ 10 w 156"/>
                <a:gd name="T49" fmla="*/ 1 h 237"/>
                <a:gd name="T50" fmla="*/ 12 w 156"/>
                <a:gd name="T51" fmla="*/ 1 h 237"/>
                <a:gd name="T52" fmla="*/ 14 w 156"/>
                <a:gd name="T53" fmla="*/ 2 h 237"/>
                <a:gd name="T54" fmla="*/ 15 w 156"/>
                <a:gd name="T55" fmla="*/ 4 h 237"/>
                <a:gd name="T56" fmla="*/ 16 w 156"/>
                <a:gd name="T57" fmla="*/ 5 h 237"/>
                <a:gd name="T58" fmla="*/ 17 w 156"/>
                <a:gd name="T59" fmla="*/ 6 h 237"/>
                <a:gd name="T60" fmla="*/ 18 w 156"/>
                <a:gd name="T61" fmla="*/ 8 h 237"/>
                <a:gd name="T62" fmla="*/ 19 w 156"/>
                <a:gd name="T63" fmla="*/ 9 h 237"/>
                <a:gd name="T64" fmla="*/ 19 w 156"/>
                <a:gd name="T65" fmla="*/ 11 h 237"/>
                <a:gd name="T66" fmla="*/ 20 w 156"/>
                <a:gd name="T67" fmla="*/ 13 h 237"/>
                <a:gd name="T68" fmla="*/ 20 w 156"/>
                <a:gd name="T69" fmla="*/ 14 h 237"/>
                <a:gd name="T70" fmla="*/ 20 w 156"/>
                <a:gd name="T71" fmla="*/ 16 h 237"/>
                <a:gd name="T72" fmla="*/ 20 w 156"/>
                <a:gd name="T73" fmla="*/ 18 h 237"/>
                <a:gd name="T74" fmla="*/ 20 w 156"/>
                <a:gd name="T75" fmla="*/ 19 h 237"/>
                <a:gd name="T76" fmla="*/ 20 w 156"/>
                <a:gd name="T77" fmla="*/ 20 h 237"/>
                <a:gd name="T78" fmla="*/ 19 w 156"/>
                <a:gd name="T79" fmla="*/ 22 h 237"/>
                <a:gd name="T80" fmla="*/ 18 w 156"/>
                <a:gd name="T81" fmla="*/ 24 h 237"/>
                <a:gd name="T82" fmla="*/ 17 w 156"/>
                <a:gd name="T83" fmla="*/ 26 h 237"/>
                <a:gd name="T84" fmla="*/ 15 w 156"/>
                <a:gd name="T85" fmla="*/ 27 h 237"/>
                <a:gd name="T86" fmla="*/ 14 w 156"/>
                <a:gd name="T87" fmla="*/ 28 h 237"/>
                <a:gd name="T88" fmla="*/ 13 w 156"/>
                <a:gd name="T89" fmla="*/ 29 h 237"/>
                <a:gd name="T90" fmla="*/ 12 w 156"/>
                <a:gd name="T91" fmla="*/ 29 h 237"/>
                <a:gd name="T92" fmla="*/ 10 w 156"/>
                <a:gd name="T93" fmla="*/ 30 h 237"/>
                <a:gd name="T94" fmla="*/ 8 w 156"/>
                <a:gd name="T95" fmla="*/ 30 h 237"/>
                <a:gd name="T96" fmla="*/ 7 w 156"/>
                <a:gd name="T97" fmla="*/ 30 h 237"/>
                <a:gd name="T98" fmla="*/ 5 w 156"/>
                <a:gd name="T99" fmla="*/ 30 h 237"/>
                <a:gd name="T100" fmla="*/ 3 w 156"/>
                <a:gd name="T101" fmla="*/ 30 h 237"/>
                <a:gd name="T102" fmla="*/ 2 w 156"/>
                <a:gd name="T103" fmla="*/ 29 h 237"/>
                <a:gd name="T104" fmla="*/ 2 w 156"/>
                <a:gd name="T105" fmla="*/ 25 h 237"/>
                <a:gd name="T106" fmla="*/ 10 w 156"/>
                <a:gd name="T107" fmla="*/ 2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6"/>
                <a:gd name="T163" fmla="*/ 0 h 237"/>
                <a:gd name="T164" fmla="*/ 156 w 156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6" h="237">
                  <a:moveTo>
                    <a:pt x="75" y="209"/>
                  </a:moveTo>
                  <a:lnTo>
                    <a:pt x="75" y="207"/>
                  </a:lnTo>
                  <a:lnTo>
                    <a:pt x="78" y="205"/>
                  </a:lnTo>
                  <a:lnTo>
                    <a:pt x="84" y="199"/>
                  </a:lnTo>
                  <a:lnTo>
                    <a:pt x="92" y="194"/>
                  </a:lnTo>
                  <a:lnTo>
                    <a:pt x="94" y="190"/>
                  </a:lnTo>
                  <a:lnTo>
                    <a:pt x="99" y="186"/>
                  </a:lnTo>
                  <a:lnTo>
                    <a:pt x="101" y="180"/>
                  </a:lnTo>
                  <a:lnTo>
                    <a:pt x="107" y="177"/>
                  </a:lnTo>
                  <a:lnTo>
                    <a:pt x="109" y="171"/>
                  </a:lnTo>
                  <a:lnTo>
                    <a:pt x="111" y="165"/>
                  </a:lnTo>
                  <a:lnTo>
                    <a:pt x="114" y="160"/>
                  </a:lnTo>
                  <a:lnTo>
                    <a:pt x="116" y="154"/>
                  </a:lnTo>
                  <a:lnTo>
                    <a:pt x="118" y="146"/>
                  </a:lnTo>
                  <a:lnTo>
                    <a:pt x="118" y="141"/>
                  </a:lnTo>
                  <a:lnTo>
                    <a:pt x="120" y="135"/>
                  </a:lnTo>
                  <a:lnTo>
                    <a:pt x="120" y="129"/>
                  </a:lnTo>
                  <a:lnTo>
                    <a:pt x="120" y="123"/>
                  </a:lnTo>
                  <a:lnTo>
                    <a:pt x="120" y="118"/>
                  </a:lnTo>
                  <a:lnTo>
                    <a:pt x="120" y="112"/>
                  </a:lnTo>
                  <a:lnTo>
                    <a:pt x="122" y="108"/>
                  </a:lnTo>
                  <a:lnTo>
                    <a:pt x="120" y="103"/>
                  </a:lnTo>
                  <a:lnTo>
                    <a:pt x="120" y="99"/>
                  </a:lnTo>
                  <a:lnTo>
                    <a:pt x="120" y="93"/>
                  </a:lnTo>
                  <a:lnTo>
                    <a:pt x="118" y="89"/>
                  </a:lnTo>
                  <a:lnTo>
                    <a:pt x="114" y="80"/>
                  </a:lnTo>
                  <a:lnTo>
                    <a:pt x="111" y="72"/>
                  </a:lnTo>
                  <a:lnTo>
                    <a:pt x="103" y="63"/>
                  </a:lnTo>
                  <a:lnTo>
                    <a:pt x="94" y="55"/>
                  </a:lnTo>
                  <a:lnTo>
                    <a:pt x="84" y="49"/>
                  </a:lnTo>
                  <a:lnTo>
                    <a:pt x="76" y="46"/>
                  </a:lnTo>
                  <a:lnTo>
                    <a:pt x="67" y="40"/>
                  </a:lnTo>
                  <a:lnTo>
                    <a:pt x="61" y="38"/>
                  </a:lnTo>
                  <a:lnTo>
                    <a:pt x="56" y="36"/>
                  </a:lnTo>
                  <a:lnTo>
                    <a:pt x="2" y="42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5" y="2"/>
                  </a:lnTo>
                  <a:lnTo>
                    <a:pt x="33" y="2"/>
                  </a:lnTo>
                  <a:lnTo>
                    <a:pt x="40" y="2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5" y="0"/>
                  </a:lnTo>
                  <a:lnTo>
                    <a:pt x="73" y="2"/>
                  </a:lnTo>
                  <a:lnTo>
                    <a:pt x="80" y="2"/>
                  </a:lnTo>
                  <a:lnTo>
                    <a:pt x="86" y="4"/>
                  </a:lnTo>
                  <a:lnTo>
                    <a:pt x="92" y="6"/>
                  </a:lnTo>
                  <a:lnTo>
                    <a:pt x="97" y="8"/>
                  </a:lnTo>
                  <a:lnTo>
                    <a:pt x="107" y="13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6" y="34"/>
                  </a:lnTo>
                  <a:lnTo>
                    <a:pt x="132" y="40"/>
                  </a:lnTo>
                  <a:lnTo>
                    <a:pt x="133" y="46"/>
                  </a:lnTo>
                  <a:lnTo>
                    <a:pt x="137" y="51"/>
                  </a:lnTo>
                  <a:lnTo>
                    <a:pt x="141" y="57"/>
                  </a:lnTo>
                  <a:lnTo>
                    <a:pt x="145" y="63"/>
                  </a:lnTo>
                  <a:lnTo>
                    <a:pt x="145" y="68"/>
                  </a:lnTo>
                  <a:lnTo>
                    <a:pt x="149" y="76"/>
                  </a:lnTo>
                  <a:lnTo>
                    <a:pt x="151" y="84"/>
                  </a:lnTo>
                  <a:lnTo>
                    <a:pt x="153" y="91"/>
                  </a:lnTo>
                  <a:lnTo>
                    <a:pt x="154" y="97"/>
                  </a:lnTo>
                  <a:lnTo>
                    <a:pt x="154" y="104"/>
                  </a:lnTo>
                  <a:lnTo>
                    <a:pt x="154" y="110"/>
                  </a:lnTo>
                  <a:lnTo>
                    <a:pt x="156" y="118"/>
                  </a:lnTo>
                  <a:lnTo>
                    <a:pt x="156" y="123"/>
                  </a:lnTo>
                  <a:lnTo>
                    <a:pt x="156" y="129"/>
                  </a:lnTo>
                  <a:lnTo>
                    <a:pt x="156" y="137"/>
                  </a:lnTo>
                  <a:lnTo>
                    <a:pt x="156" y="142"/>
                  </a:lnTo>
                  <a:lnTo>
                    <a:pt x="156" y="148"/>
                  </a:lnTo>
                  <a:lnTo>
                    <a:pt x="154" y="154"/>
                  </a:lnTo>
                  <a:lnTo>
                    <a:pt x="154" y="158"/>
                  </a:lnTo>
                  <a:lnTo>
                    <a:pt x="153" y="163"/>
                  </a:lnTo>
                  <a:lnTo>
                    <a:pt x="149" y="173"/>
                  </a:lnTo>
                  <a:lnTo>
                    <a:pt x="145" y="180"/>
                  </a:lnTo>
                  <a:lnTo>
                    <a:pt x="141" y="188"/>
                  </a:lnTo>
                  <a:lnTo>
                    <a:pt x="135" y="196"/>
                  </a:lnTo>
                  <a:lnTo>
                    <a:pt x="130" y="201"/>
                  </a:lnTo>
                  <a:lnTo>
                    <a:pt x="126" y="209"/>
                  </a:lnTo>
                  <a:lnTo>
                    <a:pt x="120" y="213"/>
                  </a:lnTo>
                  <a:lnTo>
                    <a:pt x="116" y="218"/>
                  </a:lnTo>
                  <a:lnTo>
                    <a:pt x="113" y="222"/>
                  </a:lnTo>
                  <a:lnTo>
                    <a:pt x="111" y="226"/>
                  </a:lnTo>
                  <a:lnTo>
                    <a:pt x="103" y="228"/>
                  </a:lnTo>
                  <a:lnTo>
                    <a:pt x="94" y="230"/>
                  </a:lnTo>
                  <a:lnTo>
                    <a:pt x="90" y="230"/>
                  </a:lnTo>
                  <a:lnTo>
                    <a:pt x="84" y="232"/>
                  </a:lnTo>
                  <a:lnTo>
                    <a:pt x="76" y="234"/>
                  </a:lnTo>
                  <a:lnTo>
                    <a:pt x="69" y="236"/>
                  </a:lnTo>
                  <a:lnTo>
                    <a:pt x="63" y="236"/>
                  </a:lnTo>
                  <a:lnTo>
                    <a:pt x="59" y="237"/>
                  </a:lnTo>
                  <a:lnTo>
                    <a:pt x="54" y="237"/>
                  </a:lnTo>
                  <a:lnTo>
                    <a:pt x="50" y="237"/>
                  </a:lnTo>
                  <a:lnTo>
                    <a:pt x="40" y="237"/>
                  </a:lnTo>
                  <a:lnTo>
                    <a:pt x="31" y="236"/>
                  </a:lnTo>
                  <a:lnTo>
                    <a:pt x="23" y="234"/>
                  </a:lnTo>
                  <a:lnTo>
                    <a:pt x="18" y="232"/>
                  </a:lnTo>
                  <a:lnTo>
                    <a:pt x="14" y="232"/>
                  </a:lnTo>
                  <a:lnTo>
                    <a:pt x="14" y="194"/>
                  </a:lnTo>
                  <a:lnTo>
                    <a:pt x="48" y="205"/>
                  </a:lnTo>
                  <a:lnTo>
                    <a:pt x="75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47"/>
            <p:cNvSpPr>
              <a:spLocks/>
            </p:cNvSpPr>
            <p:nvPr/>
          </p:nvSpPr>
          <p:spPr bwMode="auto">
            <a:xfrm>
              <a:off x="4360" y="395"/>
              <a:ext cx="48" cy="114"/>
            </a:xfrm>
            <a:custGeom>
              <a:avLst/>
              <a:gdLst>
                <a:gd name="T0" fmla="*/ 9 w 95"/>
                <a:gd name="T1" fmla="*/ 29 h 228"/>
                <a:gd name="T2" fmla="*/ 7 w 95"/>
                <a:gd name="T3" fmla="*/ 28 h 228"/>
                <a:gd name="T4" fmla="*/ 5 w 95"/>
                <a:gd name="T5" fmla="*/ 27 h 228"/>
                <a:gd name="T6" fmla="*/ 4 w 95"/>
                <a:gd name="T7" fmla="*/ 26 h 228"/>
                <a:gd name="T8" fmla="*/ 3 w 95"/>
                <a:gd name="T9" fmla="*/ 24 h 228"/>
                <a:gd name="T10" fmla="*/ 2 w 95"/>
                <a:gd name="T11" fmla="*/ 22 h 228"/>
                <a:gd name="T12" fmla="*/ 2 w 95"/>
                <a:gd name="T13" fmla="*/ 21 h 228"/>
                <a:gd name="T14" fmla="*/ 1 w 95"/>
                <a:gd name="T15" fmla="*/ 20 h 228"/>
                <a:gd name="T16" fmla="*/ 1 w 95"/>
                <a:gd name="T17" fmla="*/ 18 h 228"/>
                <a:gd name="T18" fmla="*/ 1 w 95"/>
                <a:gd name="T19" fmla="*/ 17 h 228"/>
                <a:gd name="T20" fmla="*/ 1 w 95"/>
                <a:gd name="T21" fmla="*/ 16 h 228"/>
                <a:gd name="T22" fmla="*/ 0 w 95"/>
                <a:gd name="T23" fmla="*/ 15 h 228"/>
                <a:gd name="T24" fmla="*/ 0 w 95"/>
                <a:gd name="T25" fmla="*/ 13 h 228"/>
                <a:gd name="T26" fmla="*/ 0 w 95"/>
                <a:gd name="T27" fmla="*/ 12 h 228"/>
                <a:gd name="T28" fmla="*/ 0 w 95"/>
                <a:gd name="T29" fmla="*/ 11 h 228"/>
                <a:gd name="T30" fmla="*/ 1 w 95"/>
                <a:gd name="T31" fmla="*/ 9 h 228"/>
                <a:gd name="T32" fmla="*/ 1 w 95"/>
                <a:gd name="T33" fmla="*/ 8 h 228"/>
                <a:gd name="T34" fmla="*/ 2 w 95"/>
                <a:gd name="T35" fmla="*/ 6 h 228"/>
                <a:gd name="T36" fmla="*/ 3 w 95"/>
                <a:gd name="T37" fmla="*/ 4 h 228"/>
                <a:gd name="T38" fmla="*/ 4 w 95"/>
                <a:gd name="T39" fmla="*/ 3 h 228"/>
                <a:gd name="T40" fmla="*/ 5 w 95"/>
                <a:gd name="T41" fmla="*/ 3 h 228"/>
                <a:gd name="T42" fmla="*/ 9 w 95"/>
                <a:gd name="T43" fmla="*/ 0 h 228"/>
                <a:gd name="T44" fmla="*/ 10 w 95"/>
                <a:gd name="T45" fmla="*/ 4 h 228"/>
                <a:gd name="T46" fmla="*/ 9 w 95"/>
                <a:gd name="T47" fmla="*/ 6 h 228"/>
                <a:gd name="T48" fmla="*/ 8 w 95"/>
                <a:gd name="T49" fmla="*/ 7 h 228"/>
                <a:gd name="T50" fmla="*/ 7 w 95"/>
                <a:gd name="T51" fmla="*/ 9 h 228"/>
                <a:gd name="T52" fmla="*/ 6 w 95"/>
                <a:gd name="T53" fmla="*/ 10 h 228"/>
                <a:gd name="T54" fmla="*/ 5 w 95"/>
                <a:gd name="T55" fmla="*/ 12 h 228"/>
                <a:gd name="T56" fmla="*/ 5 w 95"/>
                <a:gd name="T57" fmla="*/ 14 h 228"/>
                <a:gd name="T58" fmla="*/ 5 w 95"/>
                <a:gd name="T59" fmla="*/ 15 h 228"/>
                <a:gd name="T60" fmla="*/ 5 w 95"/>
                <a:gd name="T61" fmla="*/ 17 h 228"/>
                <a:gd name="T62" fmla="*/ 5 w 95"/>
                <a:gd name="T63" fmla="*/ 18 h 228"/>
                <a:gd name="T64" fmla="*/ 6 w 95"/>
                <a:gd name="T65" fmla="*/ 20 h 228"/>
                <a:gd name="T66" fmla="*/ 6 w 95"/>
                <a:gd name="T67" fmla="*/ 22 h 228"/>
                <a:gd name="T68" fmla="*/ 11 w 95"/>
                <a:gd name="T69" fmla="*/ 24 h 228"/>
                <a:gd name="T70" fmla="*/ 10 w 95"/>
                <a:gd name="T71" fmla="*/ 29 h 2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5"/>
                <a:gd name="T109" fmla="*/ 0 h 228"/>
                <a:gd name="T110" fmla="*/ 95 w 95"/>
                <a:gd name="T111" fmla="*/ 228 h 2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5" h="228">
                  <a:moveTo>
                    <a:pt x="74" y="228"/>
                  </a:moveTo>
                  <a:lnTo>
                    <a:pt x="68" y="228"/>
                  </a:lnTo>
                  <a:lnTo>
                    <a:pt x="62" y="226"/>
                  </a:lnTo>
                  <a:lnTo>
                    <a:pt x="55" y="222"/>
                  </a:lnTo>
                  <a:lnTo>
                    <a:pt x="49" y="220"/>
                  </a:lnTo>
                  <a:lnTo>
                    <a:pt x="39" y="214"/>
                  </a:lnTo>
                  <a:lnTo>
                    <a:pt x="32" y="207"/>
                  </a:lnTo>
                  <a:lnTo>
                    <a:pt x="28" y="201"/>
                  </a:lnTo>
                  <a:lnTo>
                    <a:pt x="24" y="195"/>
                  </a:lnTo>
                  <a:lnTo>
                    <a:pt x="20" y="190"/>
                  </a:lnTo>
                  <a:lnTo>
                    <a:pt x="19" y="184"/>
                  </a:lnTo>
                  <a:lnTo>
                    <a:pt x="13" y="176"/>
                  </a:lnTo>
                  <a:lnTo>
                    <a:pt x="11" y="171"/>
                  </a:lnTo>
                  <a:lnTo>
                    <a:pt x="9" y="165"/>
                  </a:lnTo>
                  <a:lnTo>
                    <a:pt x="7" y="159"/>
                  </a:lnTo>
                  <a:lnTo>
                    <a:pt x="3" y="154"/>
                  </a:lnTo>
                  <a:lnTo>
                    <a:pt x="3" y="148"/>
                  </a:lnTo>
                  <a:lnTo>
                    <a:pt x="1" y="144"/>
                  </a:lnTo>
                  <a:lnTo>
                    <a:pt x="1" y="140"/>
                  </a:lnTo>
                  <a:lnTo>
                    <a:pt x="1" y="135"/>
                  </a:lnTo>
                  <a:lnTo>
                    <a:pt x="1" y="131"/>
                  </a:lnTo>
                  <a:lnTo>
                    <a:pt x="1" y="125"/>
                  </a:lnTo>
                  <a:lnTo>
                    <a:pt x="1" y="121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5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9"/>
                  </a:lnTo>
                  <a:lnTo>
                    <a:pt x="1" y="72"/>
                  </a:lnTo>
                  <a:lnTo>
                    <a:pt x="5" y="64"/>
                  </a:lnTo>
                  <a:lnTo>
                    <a:pt x="7" y="57"/>
                  </a:lnTo>
                  <a:lnTo>
                    <a:pt x="11" y="51"/>
                  </a:lnTo>
                  <a:lnTo>
                    <a:pt x="15" y="43"/>
                  </a:lnTo>
                  <a:lnTo>
                    <a:pt x="20" y="38"/>
                  </a:lnTo>
                  <a:lnTo>
                    <a:pt x="22" y="30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4" y="21"/>
                  </a:lnTo>
                  <a:lnTo>
                    <a:pt x="39" y="17"/>
                  </a:lnTo>
                  <a:lnTo>
                    <a:pt x="41" y="17"/>
                  </a:lnTo>
                  <a:lnTo>
                    <a:pt x="72" y="0"/>
                  </a:lnTo>
                  <a:lnTo>
                    <a:pt x="79" y="32"/>
                  </a:lnTo>
                  <a:lnTo>
                    <a:pt x="78" y="32"/>
                  </a:lnTo>
                  <a:lnTo>
                    <a:pt x="74" y="36"/>
                  </a:lnTo>
                  <a:lnTo>
                    <a:pt x="66" y="41"/>
                  </a:lnTo>
                  <a:lnTo>
                    <a:pt x="60" y="51"/>
                  </a:lnTo>
                  <a:lnTo>
                    <a:pt x="57" y="55"/>
                  </a:lnTo>
                  <a:lnTo>
                    <a:pt x="53" y="60"/>
                  </a:lnTo>
                  <a:lnTo>
                    <a:pt x="49" y="66"/>
                  </a:lnTo>
                  <a:lnTo>
                    <a:pt x="47" y="72"/>
                  </a:lnTo>
                  <a:lnTo>
                    <a:pt x="43" y="79"/>
                  </a:lnTo>
                  <a:lnTo>
                    <a:pt x="39" y="85"/>
                  </a:lnTo>
                  <a:lnTo>
                    <a:pt x="38" y="93"/>
                  </a:lnTo>
                  <a:lnTo>
                    <a:pt x="36" y="100"/>
                  </a:lnTo>
                  <a:lnTo>
                    <a:pt x="34" y="106"/>
                  </a:lnTo>
                  <a:lnTo>
                    <a:pt x="34" y="112"/>
                  </a:lnTo>
                  <a:lnTo>
                    <a:pt x="34" y="119"/>
                  </a:lnTo>
                  <a:lnTo>
                    <a:pt x="34" y="125"/>
                  </a:lnTo>
                  <a:lnTo>
                    <a:pt x="34" y="131"/>
                  </a:lnTo>
                  <a:lnTo>
                    <a:pt x="36" y="136"/>
                  </a:lnTo>
                  <a:lnTo>
                    <a:pt x="36" y="142"/>
                  </a:lnTo>
                  <a:lnTo>
                    <a:pt x="38" y="148"/>
                  </a:lnTo>
                  <a:lnTo>
                    <a:pt x="41" y="155"/>
                  </a:lnTo>
                  <a:lnTo>
                    <a:pt x="43" y="163"/>
                  </a:lnTo>
                  <a:lnTo>
                    <a:pt x="45" y="169"/>
                  </a:lnTo>
                  <a:lnTo>
                    <a:pt x="47" y="171"/>
                  </a:lnTo>
                  <a:lnTo>
                    <a:pt x="85" y="186"/>
                  </a:lnTo>
                  <a:lnTo>
                    <a:pt x="95" y="214"/>
                  </a:lnTo>
                  <a:lnTo>
                    <a:pt x="74" y="2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48"/>
            <p:cNvSpPr>
              <a:spLocks/>
            </p:cNvSpPr>
            <p:nvPr/>
          </p:nvSpPr>
          <p:spPr bwMode="auto">
            <a:xfrm>
              <a:off x="4000" y="444"/>
              <a:ext cx="101" cy="179"/>
            </a:xfrm>
            <a:custGeom>
              <a:avLst/>
              <a:gdLst>
                <a:gd name="T0" fmla="*/ 15 w 202"/>
                <a:gd name="T1" fmla="*/ 36 h 359"/>
                <a:gd name="T2" fmla="*/ 23 w 202"/>
                <a:gd name="T3" fmla="*/ 23 h 359"/>
                <a:gd name="T4" fmla="*/ 25 w 202"/>
                <a:gd name="T5" fmla="*/ 19 h 359"/>
                <a:gd name="T6" fmla="*/ 24 w 202"/>
                <a:gd name="T7" fmla="*/ 19 h 359"/>
                <a:gd name="T8" fmla="*/ 23 w 202"/>
                <a:gd name="T9" fmla="*/ 18 h 359"/>
                <a:gd name="T10" fmla="*/ 22 w 202"/>
                <a:gd name="T11" fmla="*/ 17 h 359"/>
                <a:gd name="T12" fmla="*/ 20 w 202"/>
                <a:gd name="T13" fmla="*/ 17 h 359"/>
                <a:gd name="T14" fmla="*/ 19 w 202"/>
                <a:gd name="T15" fmla="*/ 16 h 359"/>
                <a:gd name="T16" fmla="*/ 18 w 202"/>
                <a:gd name="T17" fmla="*/ 15 h 359"/>
                <a:gd name="T18" fmla="*/ 16 w 202"/>
                <a:gd name="T19" fmla="*/ 14 h 359"/>
                <a:gd name="T20" fmla="*/ 14 w 202"/>
                <a:gd name="T21" fmla="*/ 14 h 359"/>
                <a:gd name="T22" fmla="*/ 13 w 202"/>
                <a:gd name="T23" fmla="*/ 13 h 359"/>
                <a:gd name="T24" fmla="*/ 12 w 202"/>
                <a:gd name="T25" fmla="*/ 12 h 359"/>
                <a:gd name="T26" fmla="*/ 10 w 202"/>
                <a:gd name="T27" fmla="*/ 11 h 359"/>
                <a:gd name="T28" fmla="*/ 9 w 202"/>
                <a:gd name="T29" fmla="*/ 9 h 359"/>
                <a:gd name="T30" fmla="*/ 7 w 202"/>
                <a:gd name="T31" fmla="*/ 8 h 359"/>
                <a:gd name="T32" fmla="*/ 6 w 202"/>
                <a:gd name="T33" fmla="*/ 6 h 359"/>
                <a:gd name="T34" fmla="*/ 5 w 202"/>
                <a:gd name="T35" fmla="*/ 5 h 359"/>
                <a:gd name="T36" fmla="*/ 4 w 202"/>
                <a:gd name="T37" fmla="*/ 3 h 359"/>
                <a:gd name="T38" fmla="*/ 3 w 202"/>
                <a:gd name="T39" fmla="*/ 2 h 359"/>
                <a:gd name="T40" fmla="*/ 2 w 202"/>
                <a:gd name="T41" fmla="*/ 1 h 359"/>
                <a:gd name="T42" fmla="*/ 2 w 202"/>
                <a:gd name="T43" fmla="*/ 0 h 359"/>
                <a:gd name="T44" fmla="*/ 0 w 202"/>
                <a:gd name="T45" fmla="*/ 7 h 359"/>
                <a:gd name="T46" fmla="*/ 1 w 202"/>
                <a:gd name="T47" fmla="*/ 7 h 359"/>
                <a:gd name="T48" fmla="*/ 1 w 202"/>
                <a:gd name="T49" fmla="*/ 8 h 359"/>
                <a:gd name="T50" fmla="*/ 2 w 202"/>
                <a:gd name="T51" fmla="*/ 9 h 359"/>
                <a:gd name="T52" fmla="*/ 3 w 202"/>
                <a:gd name="T53" fmla="*/ 11 h 359"/>
                <a:gd name="T54" fmla="*/ 4 w 202"/>
                <a:gd name="T55" fmla="*/ 12 h 359"/>
                <a:gd name="T56" fmla="*/ 5 w 202"/>
                <a:gd name="T57" fmla="*/ 14 h 359"/>
                <a:gd name="T58" fmla="*/ 6 w 202"/>
                <a:gd name="T59" fmla="*/ 15 h 359"/>
                <a:gd name="T60" fmla="*/ 7 w 202"/>
                <a:gd name="T61" fmla="*/ 16 h 359"/>
                <a:gd name="T62" fmla="*/ 9 w 202"/>
                <a:gd name="T63" fmla="*/ 17 h 359"/>
                <a:gd name="T64" fmla="*/ 11 w 202"/>
                <a:gd name="T65" fmla="*/ 18 h 359"/>
                <a:gd name="T66" fmla="*/ 13 w 202"/>
                <a:gd name="T67" fmla="*/ 19 h 359"/>
                <a:gd name="T68" fmla="*/ 14 w 202"/>
                <a:gd name="T69" fmla="*/ 19 h 359"/>
                <a:gd name="T70" fmla="*/ 16 w 202"/>
                <a:gd name="T71" fmla="*/ 20 h 359"/>
                <a:gd name="T72" fmla="*/ 17 w 202"/>
                <a:gd name="T73" fmla="*/ 20 h 359"/>
                <a:gd name="T74" fmla="*/ 17 w 202"/>
                <a:gd name="T75" fmla="*/ 20 h 359"/>
                <a:gd name="T76" fmla="*/ 16 w 202"/>
                <a:gd name="T77" fmla="*/ 22 h 359"/>
                <a:gd name="T78" fmla="*/ 15 w 202"/>
                <a:gd name="T79" fmla="*/ 23 h 359"/>
                <a:gd name="T80" fmla="*/ 14 w 202"/>
                <a:gd name="T81" fmla="*/ 24 h 359"/>
                <a:gd name="T82" fmla="*/ 13 w 202"/>
                <a:gd name="T83" fmla="*/ 26 h 359"/>
                <a:gd name="T84" fmla="*/ 12 w 202"/>
                <a:gd name="T85" fmla="*/ 28 h 359"/>
                <a:gd name="T86" fmla="*/ 11 w 202"/>
                <a:gd name="T87" fmla="*/ 30 h 359"/>
                <a:gd name="T88" fmla="*/ 11 w 202"/>
                <a:gd name="T89" fmla="*/ 31 h 359"/>
                <a:gd name="T90" fmla="*/ 10 w 202"/>
                <a:gd name="T91" fmla="*/ 33 h 359"/>
                <a:gd name="T92" fmla="*/ 10 w 202"/>
                <a:gd name="T93" fmla="*/ 34 h 359"/>
                <a:gd name="T94" fmla="*/ 10 w 202"/>
                <a:gd name="T95" fmla="*/ 36 h 359"/>
                <a:gd name="T96" fmla="*/ 9 w 202"/>
                <a:gd name="T97" fmla="*/ 38 h 359"/>
                <a:gd name="T98" fmla="*/ 9 w 202"/>
                <a:gd name="T99" fmla="*/ 40 h 359"/>
                <a:gd name="T100" fmla="*/ 8 w 202"/>
                <a:gd name="T101" fmla="*/ 42 h 359"/>
                <a:gd name="T102" fmla="*/ 8 w 202"/>
                <a:gd name="T103" fmla="*/ 43 h 359"/>
                <a:gd name="T104" fmla="*/ 8 w 202"/>
                <a:gd name="T105" fmla="*/ 43 h 359"/>
                <a:gd name="T106" fmla="*/ 12 w 202"/>
                <a:gd name="T107" fmla="*/ 44 h 35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2"/>
                <a:gd name="T163" fmla="*/ 0 h 359"/>
                <a:gd name="T164" fmla="*/ 202 w 202"/>
                <a:gd name="T165" fmla="*/ 359 h 35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2" h="359">
                  <a:moveTo>
                    <a:pt x="93" y="359"/>
                  </a:moveTo>
                  <a:lnTo>
                    <a:pt x="114" y="290"/>
                  </a:lnTo>
                  <a:lnTo>
                    <a:pt x="143" y="228"/>
                  </a:lnTo>
                  <a:lnTo>
                    <a:pt x="179" y="184"/>
                  </a:lnTo>
                  <a:lnTo>
                    <a:pt x="202" y="159"/>
                  </a:lnTo>
                  <a:lnTo>
                    <a:pt x="200" y="157"/>
                  </a:lnTo>
                  <a:lnTo>
                    <a:pt x="196" y="157"/>
                  </a:lnTo>
                  <a:lnTo>
                    <a:pt x="190" y="153"/>
                  </a:lnTo>
                  <a:lnTo>
                    <a:pt x="184" y="150"/>
                  </a:lnTo>
                  <a:lnTo>
                    <a:pt x="179" y="148"/>
                  </a:lnTo>
                  <a:lnTo>
                    <a:pt x="173" y="146"/>
                  </a:lnTo>
                  <a:lnTo>
                    <a:pt x="169" y="142"/>
                  </a:lnTo>
                  <a:lnTo>
                    <a:pt x="164" y="140"/>
                  </a:lnTo>
                  <a:lnTo>
                    <a:pt x="158" y="136"/>
                  </a:lnTo>
                  <a:lnTo>
                    <a:pt x="154" y="134"/>
                  </a:lnTo>
                  <a:lnTo>
                    <a:pt x="148" y="131"/>
                  </a:lnTo>
                  <a:lnTo>
                    <a:pt x="143" y="129"/>
                  </a:lnTo>
                  <a:lnTo>
                    <a:pt x="137" y="125"/>
                  </a:lnTo>
                  <a:lnTo>
                    <a:pt x="131" y="121"/>
                  </a:lnTo>
                  <a:lnTo>
                    <a:pt x="124" y="117"/>
                  </a:lnTo>
                  <a:lnTo>
                    <a:pt x="120" y="115"/>
                  </a:lnTo>
                  <a:lnTo>
                    <a:pt x="112" y="112"/>
                  </a:lnTo>
                  <a:lnTo>
                    <a:pt x="106" y="108"/>
                  </a:lnTo>
                  <a:lnTo>
                    <a:pt x="101" y="104"/>
                  </a:lnTo>
                  <a:lnTo>
                    <a:pt x="95" y="102"/>
                  </a:lnTo>
                  <a:lnTo>
                    <a:pt x="91" y="96"/>
                  </a:lnTo>
                  <a:lnTo>
                    <a:pt x="86" y="93"/>
                  </a:lnTo>
                  <a:lnTo>
                    <a:pt x="80" y="89"/>
                  </a:lnTo>
                  <a:lnTo>
                    <a:pt x="76" y="87"/>
                  </a:lnTo>
                  <a:lnTo>
                    <a:pt x="67" y="79"/>
                  </a:lnTo>
                  <a:lnTo>
                    <a:pt x="63" y="76"/>
                  </a:lnTo>
                  <a:lnTo>
                    <a:pt x="55" y="68"/>
                  </a:lnTo>
                  <a:lnTo>
                    <a:pt x="49" y="62"/>
                  </a:lnTo>
                  <a:lnTo>
                    <a:pt x="44" y="55"/>
                  </a:lnTo>
                  <a:lnTo>
                    <a:pt x="40" y="49"/>
                  </a:lnTo>
                  <a:lnTo>
                    <a:pt x="34" y="41"/>
                  </a:lnTo>
                  <a:lnTo>
                    <a:pt x="30" y="36"/>
                  </a:lnTo>
                  <a:lnTo>
                    <a:pt x="27" y="30"/>
                  </a:lnTo>
                  <a:lnTo>
                    <a:pt x="25" y="24"/>
                  </a:lnTo>
                  <a:lnTo>
                    <a:pt x="21" y="19"/>
                  </a:lnTo>
                  <a:lnTo>
                    <a:pt x="17" y="15"/>
                  </a:lnTo>
                  <a:lnTo>
                    <a:pt x="15" y="9"/>
                  </a:lnTo>
                  <a:lnTo>
                    <a:pt x="13" y="7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0" y="57"/>
                  </a:lnTo>
                  <a:lnTo>
                    <a:pt x="0" y="58"/>
                  </a:lnTo>
                  <a:lnTo>
                    <a:pt x="4" y="62"/>
                  </a:lnTo>
                  <a:lnTo>
                    <a:pt x="6" y="64"/>
                  </a:lnTo>
                  <a:lnTo>
                    <a:pt x="8" y="70"/>
                  </a:lnTo>
                  <a:lnTo>
                    <a:pt x="11" y="76"/>
                  </a:lnTo>
                  <a:lnTo>
                    <a:pt x="15" y="79"/>
                  </a:lnTo>
                  <a:lnTo>
                    <a:pt x="17" y="85"/>
                  </a:lnTo>
                  <a:lnTo>
                    <a:pt x="23" y="91"/>
                  </a:lnTo>
                  <a:lnTo>
                    <a:pt x="27" y="96"/>
                  </a:lnTo>
                  <a:lnTo>
                    <a:pt x="30" y="102"/>
                  </a:lnTo>
                  <a:lnTo>
                    <a:pt x="34" y="106"/>
                  </a:lnTo>
                  <a:lnTo>
                    <a:pt x="40" y="112"/>
                  </a:lnTo>
                  <a:lnTo>
                    <a:pt x="42" y="115"/>
                  </a:lnTo>
                  <a:lnTo>
                    <a:pt x="48" y="121"/>
                  </a:lnTo>
                  <a:lnTo>
                    <a:pt x="51" y="123"/>
                  </a:lnTo>
                  <a:lnTo>
                    <a:pt x="57" y="129"/>
                  </a:lnTo>
                  <a:lnTo>
                    <a:pt x="63" y="131"/>
                  </a:lnTo>
                  <a:lnTo>
                    <a:pt x="70" y="136"/>
                  </a:lnTo>
                  <a:lnTo>
                    <a:pt x="78" y="140"/>
                  </a:lnTo>
                  <a:lnTo>
                    <a:pt x="86" y="144"/>
                  </a:lnTo>
                  <a:lnTo>
                    <a:pt x="93" y="146"/>
                  </a:lnTo>
                  <a:lnTo>
                    <a:pt x="101" y="152"/>
                  </a:lnTo>
                  <a:lnTo>
                    <a:pt x="106" y="153"/>
                  </a:lnTo>
                  <a:lnTo>
                    <a:pt x="112" y="157"/>
                  </a:lnTo>
                  <a:lnTo>
                    <a:pt x="118" y="159"/>
                  </a:lnTo>
                  <a:lnTo>
                    <a:pt x="124" y="161"/>
                  </a:lnTo>
                  <a:lnTo>
                    <a:pt x="129" y="163"/>
                  </a:lnTo>
                  <a:lnTo>
                    <a:pt x="131" y="165"/>
                  </a:lnTo>
                  <a:lnTo>
                    <a:pt x="133" y="167"/>
                  </a:lnTo>
                  <a:lnTo>
                    <a:pt x="135" y="167"/>
                  </a:lnTo>
                  <a:lnTo>
                    <a:pt x="133" y="169"/>
                  </a:lnTo>
                  <a:lnTo>
                    <a:pt x="127" y="176"/>
                  </a:lnTo>
                  <a:lnTo>
                    <a:pt x="124" y="182"/>
                  </a:lnTo>
                  <a:lnTo>
                    <a:pt x="120" y="186"/>
                  </a:lnTo>
                  <a:lnTo>
                    <a:pt x="116" y="193"/>
                  </a:lnTo>
                  <a:lnTo>
                    <a:pt x="112" y="199"/>
                  </a:lnTo>
                  <a:lnTo>
                    <a:pt x="106" y="207"/>
                  </a:lnTo>
                  <a:lnTo>
                    <a:pt x="103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9" y="235"/>
                  </a:lnTo>
                  <a:lnTo>
                    <a:pt x="87" y="241"/>
                  </a:lnTo>
                  <a:lnTo>
                    <a:pt x="84" y="247"/>
                  </a:lnTo>
                  <a:lnTo>
                    <a:pt x="84" y="252"/>
                  </a:lnTo>
                  <a:lnTo>
                    <a:pt x="82" y="258"/>
                  </a:lnTo>
                  <a:lnTo>
                    <a:pt x="80" y="264"/>
                  </a:lnTo>
                  <a:lnTo>
                    <a:pt x="80" y="269"/>
                  </a:lnTo>
                  <a:lnTo>
                    <a:pt x="78" y="279"/>
                  </a:lnTo>
                  <a:lnTo>
                    <a:pt x="76" y="287"/>
                  </a:lnTo>
                  <a:lnTo>
                    <a:pt x="74" y="294"/>
                  </a:lnTo>
                  <a:lnTo>
                    <a:pt x="72" y="302"/>
                  </a:lnTo>
                  <a:lnTo>
                    <a:pt x="70" y="309"/>
                  </a:lnTo>
                  <a:lnTo>
                    <a:pt x="67" y="317"/>
                  </a:lnTo>
                  <a:lnTo>
                    <a:pt x="67" y="325"/>
                  </a:lnTo>
                  <a:lnTo>
                    <a:pt x="65" y="332"/>
                  </a:lnTo>
                  <a:lnTo>
                    <a:pt x="63" y="338"/>
                  </a:lnTo>
                  <a:lnTo>
                    <a:pt x="61" y="342"/>
                  </a:lnTo>
                  <a:lnTo>
                    <a:pt x="61" y="345"/>
                  </a:lnTo>
                  <a:lnTo>
                    <a:pt x="61" y="347"/>
                  </a:lnTo>
                  <a:lnTo>
                    <a:pt x="61" y="349"/>
                  </a:lnTo>
                  <a:lnTo>
                    <a:pt x="93" y="3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49"/>
            <p:cNvSpPr>
              <a:spLocks/>
            </p:cNvSpPr>
            <p:nvPr/>
          </p:nvSpPr>
          <p:spPr bwMode="auto">
            <a:xfrm>
              <a:off x="3935" y="549"/>
              <a:ext cx="107" cy="74"/>
            </a:xfrm>
            <a:custGeom>
              <a:avLst/>
              <a:gdLst>
                <a:gd name="T0" fmla="*/ 21 w 213"/>
                <a:gd name="T1" fmla="*/ 18 h 149"/>
                <a:gd name="T2" fmla="*/ 20 w 213"/>
                <a:gd name="T3" fmla="*/ 17 h 149"/>
                <a:gd name="T4" fmla="*/ 20 w 213"/>
                <a:gd name="T5" fmla="*/ 16 h 149"/>
                <a:gd name="T6" fmla="*/ 19 w 213"/>
                <a:gd name="T7" fmla="*/ 14 h 149"/>
                <a:gd name="T8" fmla="*/ 18 w 213"/>
                <a:gd name="T9" fmla="*/ 12 h 149"/>
                <a:gd name="T10" fmla="*/ 17 w 213"/>
                <a:gd name="T11" fmla="*/ 11 h 149"/>
                <a:gd name="T12" fmla="*/ 15 w 213"/>
                <a:gd name="T13" fmla="*/ 9 h 149"/>
                <a:gd name="T14" fmla="*/ 14 w 213"/>
                <a:gd name="T15" fmla="*/ 7 h 149"/>
                <a:gd name="T16" fmla="*/ 12 w 213"/>
                <a:gd name="T17" fmla="*/ 6 h 149"/>
                <a:gd name="T18" fmla="*/ 10 w 213"/>
                <a:gd name="T19" fmla="*/ 5 h 149"/>
                <a:gd name="T20" fmla="*/ 8 w 213"/>
                <a:gd name="T21" fmla="*/ 3 h 149"/>
                <a:gd name="T22" fmla="*/ 5 w 213"/>
                <a:gd name="T23" fmla="*/ 3 h 149"/>
                <a:gd name="T24" fmla="*/ 4 w 213"/>
                <a:gd name="T25" fmla="*/ 2 h 149"/>
                <a:gd name="T26" fmla="*/ 2 w 213"/>
                <a:gd name="T27" fmla="*/ 2 h 149"/>
                <a:gd name="T28" fmla="*/ 1 w 213"/>
                <a:gd name="T29" fmla="*/ 2 h 149"/>
                <a:gd name="T30" fmla="*/ 0 w 213"/>
                <a:gd name="T31" fmla="*/ 0 h 149"/>
                <a:gd name="T32" fmla="*/ 10 w 213"/>
                <a:gd name="T33" fmla="*/ 1 h 149"/>
                <a:gd name="T34" fmla="*/ 11 w 213"/>
                <a:gd name="T35" fmla="*/ 1 h 149"/>
                <a:gd name="T36" fmla="*/ 12 w 213"/>
                <a:gd name="T37" fmla="*/ 2 h 149"/>
                <a:gd name="T38" fmla="*/ 13 w 213"/>
                <a:gd name="T39" fmla="*/ 2 h 149"/>
                <a:gd name="T40" fmla="*/ 15 w 213"/>
                <a:gd name="T41" fmla="*/ 3 h 149"/>
                <a:gd name="T42" fmla="*/ 16 w 213"/>
                <a:gd name="T43" fmla="*/ 4 h 149"/>
                <a:gd name="T44" fmla="*/ 17 w 213"/>
                <a:gd name="T45" fmla="*/ 4 h 149"/>
                <a:gd name="T46" fmla="*/ 18 w 213"/>
                <a:gd name="T47" fmla="*/ 5 h 149"/>
                <a:gd name="T48" fmla="*/ 19 w 213"/>
                <a:gd name="T49" fmla="*/ 6 h 149"/>
                <a:gd name="T50" fmla="*/ 20 w 213"/>
                <a:gd name="T51" fmla="*/ 7 h 149"/>
                <a:gd name="T52" fmla="*/ 22 w 213"/>
                <a:gd name="T53" fmla="*/ 9 h 149"/>
                <a:gd name="T54" fmla="*/ 23 w 213"/>
                <a:gd name="T55" fmla="*/ 11 h 149"/>
                <a:gd name="T56" fmla="*/ 25 w 213"/>
                <a:gd name="T57" fmla="*/ 12 h 149"/>
                <a:gd name="T58" fmla="*/ 26 w 213"/>
                <a:gd name="T59" fmla="*/ 13 h 149"/>
                <a:gd name="T60" fmla="*/ 27 w 213"/>
                <a:gd name="T61" fmla="*/ 14 h 149"/>
                <a:gd name="T62" fmla="*/ 27 w 213"/>
                <a:gd name="T63" fmla="*/ 18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3"/>
                <a:gd name="T97" fmla="*/ 0 h 149"/>
                <a:gd name="T98" fmla="*/ 213 w 213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3" h="149">
                  <a:moveTo>
                    <a:pt x="213" y="149"/>
                  </a:moveTo>
                  <a:lnTo>
                    <a:pt x="163" y="149"/>
                  </a:lnTo>
                  <a:lnTo>
                    <a:pt x="161" y="145"/>
                  </a:lnTo>
                  <a:lnTo>
                    <a:pt x="159" y="139"/>
                  </a:lnTo>
                  <a:lnTo>
                    <a:pt x="156" y="134"/>
                  </a:lnTo>
                  <a:lnTo>
                    <a:pt x="156" y="128"/>
                  </a:lnTo>
                  <a:lnTo>
                    <a:pt x="152" y="122"/>
                  </a:lnTo>
                  <a:lnTo>
                    <a:pt x="150" y="116"/>
                  </a:lnTo>
                  <a:lnTo>
                    <a:pt x="144" y="109"/>
                  </a:lnTo>
                  <a:lnTo>
                    <a:pt x="140" y="101"/>
                  </a:lnTo>
                  <a:lnTo>
                    <a:pt x="135" y="96"/>
                  </a:lnTo>
                  <a:lnTo>
                    <a:pt x="131" y="88"/>
                  </a:lnTo>
                  <a:lnTo>
                    <a:pt x="125" y="80"/>
                  </a:lnTo>
                  <a:lnTo>
                    <a:pt x="120" y="73"/>
                  </a:lnTo>
                  <a:lnTo>
                    <a:pt x="114" y="65"/>
                  </a:lnTo>
                  <a:lnTo>
                    <a:pt x="106" y="59"/>
                  </a:lnTo>
                  <a:lnTo>
                    <a:pt x="99" y="54"/>
                  </a:lnTo>
                  <a:lnTo>
                    <a:pt x="91" y="48"/>
                  </a:lnTo>
                  <a:lnTo>
                    <a:pt x="81" y="42"/>
                  </a:lnTo>
                  <a:lnTo>
                    <a:pt x="74" y="40"/>
                  </a:lnTo>
                  <a:lnTo>
                    <a:pt x="64" y="35"/>
                  </a:lnTo>
                  <a:lnTo>
                    <a:pt x="57" y="31"/>
                  </a:lnTo>
                  <a:lnTo>
                    <a:pt x="49" y="29"/>
                  </a:lnTo>
                  <a:lnTo>
                    <a:pt x="40" y="27"/>
                  </a:lnTo>
                  <a:lnTo>
                    <a:pt x="32" y="25"/>
                  </a:lnTo>
                  <a:lnTo>
                    <a:pt x="26" y="23"/>
                  </a:lnTo>
                  <a:lnTo>
                    <a:pt x="19" y="21"/>
                  </a:lnTo>
                  <a:lnTo>
                    <a:pt x="13" y="21"/>
                  </a:lnTo>
                  <a:lnTo>
                    <a:pt x="7" y="21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0" y="0"/>
                  </a:lnTo>
                  <a:lnTo>
                    <a:pt x="72" y="8"/>
                  </a:lnTo>
                  <a:lnTo>
                    <a:pt x="74" y="8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7" y="16"/>
                  </a:lnTo>
                  <a:lnTo>
                    <a:pt x="91" y="18"/>
                  </a:lnTo>
                  <a:lnTo>
                    <a:pt x="97" y="19"/>
                  </a:lnTo>
                  <a:lnTo>
                    <a:pt x="102" y="23"/>
                  </a:lnTo>
                  <a:lnTo>
                    <a:pt x="108" y="25"/>
                  </a:lnTo>
                  <a:lnTo>
                    <a:pt x="114" y="27"/>
                  </a:lnTo>
                  <a:lnTo>
                    <a:pt x="118" y="31"/>
                  </a:lnTo>
                  <a:lnTo>
                    <a:pt x="123" y="33"/>
                  </a:lnTo>
                  <a:lnTo>
                    <a:pt x="129" y="35"/>
                  </a:lnTo>
                  <a:lnTo>
                    <a:pt x="131" y="37"/>
                  </a:lnTo>
                  <a:lnTo>
                    <a:pt x="137" y="40"/>
                  </a:lnTo>
                  <a:lnTo>
                    <a:pt x="139" y="42"/>
                  </a:lnTo>
                  <a:lnTo>
                    <a:pt x="144" y="46"/>
                  </a:lnTo>
                  <a:lnTo>
                    <a:pt x="148" y="50"/>
                  </a:lnTo>
                  <a:lnTo>
                    <a:pt x="154" y="56"/>
                  </a:lnTo>
                  <a:lnTo>
                    <a:pt x="158" y="61"/>
                  </a:lnTo>
                  <a:lnTo>
                    <a:pt x="165" y="69"/>
                  </a:lnTo>
                  <a:lnTo>
                    <a:pt x="171" y="75"/>
                  </a:lnTo>
                  <a:lnTo>
                    <a:pt x="178" y="84"/>
                  </a:lnTo>
                  <a:lnTo>
                    <a:pt x="184" y="90"/>
                  </a:lnTo>
                  <a:lnTo>
                    <a:pt x="192" y="96"/>
                  </a:lnTo>
                  <a:lnTo>
                    <a:pt x="196" y="101"/>
                  </a:lnTo>
                  <a:lnTo>
                    <a:pt x="201" y="107"/>
                  </a:lnTo>
                  <a:lnTo>
                    <a:pt x="205" y="111"/>
                  </a:lnTo>
                  <a:lnTo>
                    <a:pt x="209" y="115"/>
                  </a:lnTo>
                  <a:lnTo>
                    <a:pt x="209" y="116"/>
                  </a:lnTo>
                  <a:lnTo>
                    <a:pt x="211" y="118"/>
                  </a:lnTo>
                  <a:lnTo>
                    <a:pt x="213" y="1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50"/>
            <p:cNvSpPr>
              <a:spLocks/>
            </p:cNvSpPr>
            <p:nvPr/>
          </p:nvSpPr>
          <p:spPr bwMode="auto">
            <a:xfrm>
              <a:off x="3931" y="446"/>
              <a:ext cx="73" cy="110"/>
            </a:xfrm>
            <a:custGeom>
              <a:avLst/>
              <a:gdLst>
                <a:gd name="T0" fmla="*/ 0 w 147"/>
                <a:gd name="T1" fmla="*/ 27 h 221"/>
                <a:gd name="T2" fmla="*/ 0 w 147"/>
                <a:gd name="T3" fmla="*/ 22 h 221"/>
                <a:gd name="T4" fmla="*/ 0 w 147"/>
                <a:gd name="T5" fmla="*/ 22 h 221"/>
                <a:gd name="T6" fmla="*/ 1 w 147"/>
                <a:gd name="T7" fmla="*/ 21 h 221"/>
                <a:gd name="T8" fmla="*/ 1 w 147"/>
                <a:gd name="T9" fmla="*/ 21 h 221"/>
                <a:gd name="T10" fmla="*/ 1 w 147"/>
                <a:gd name="T11" fmla="*/ 20 h 221"/>
                <a:gd name="T12" fmla="*/ 2 w 147"/>
                <a:gd name="T13" fmla="*/ 19 h 221"/>
                <a:gd name="T14" fmla="*/ 3 w 147"/>
                <a:gd name="T15" fmla="*/ 19 h 221"/>
                <a:gd name="T16" fmla="*/ 4 w 147"/>
                <a:gd name="T17" fmla="*/ 18 h 221"/>
                <a:gd name="T18" fmla="*/ 4 w 147"/>
                <a:gd name="T19" fmla="*/ 17 h 221"/>
                <a:gd name="T20" fmla="*/ 5 w 147"/>
                <a:gd name="T21" fmla="*/ 17 h 221"/>
                <a:gd name="T22" fmla="*/ 6 w 147"/>
                <a:gd name="T23" fmla="*/ 16 h 221"/>
                <a:gd name="T24" fmla="*/ 6 w 147"/>
                <a:gd name="T25" fmla="*/ 15 h 221"/>
                <a:gd name="T26" fmla="*/ 7 w 147"/>
                <a:gd name="T27" fmla="*/ 15 h 221"/>
                <a:gd name="T28" fmla="*/ 7 w 147"/>
                <a:gd name="T29" fmla="*/ 14 h 221"/>
                <a:gd name="T30" fmla="*/ 8 w 147"/>
                <a:gd name="T31" fmla="*/ 14 h 221"/>
                <a:gd name="T32" fmla="*/ 9 w 147"/>
                <a:gd name="T33" fmla="*/ 13 h 221"/>
                <a:gd name="T34" fmla="*/ 9 w 147"/>
                <a:gd name="T35" fmla="*/ 12 h 221"/>
                <a:gd name="T36" fmla="*/ 10 w 147"/>
                <a:gd name="T37" fmla="*/ 11 h 221"/>
                <a:gd name="T38" fmla="*/ 10 w 147"/>
                <a:gd name="T39" fmla="*/ 11 h 221"/>
                <a:gd name="T40" fmla="*/ 11 w 147"/>
                <a:gd name="T41" fmla="*/ 10 h 221"/>
                <a:gd name="T42" fmla="*/ 11 w 147"/>
                <a:gd name="T43" fmla="*/ 9 h 221"/>
                <a:gd name="T44" fmla="*/ 11 w 147"/>
                <a:gd name="T45" fmla="*/ 9 h 221"/>
                <a:gd name="T46" fmla="*/ 12 w 147"/>
                <a:gd name="T47" fmla="*/ 8 h 221"/>
                <a:gd name="T48" fmla="*/ 12 w 147"/>
                <a:gd name="T49" fmla="*/ 7 h 221"/>
                <a:gd name="T50" fmla="*/ 13 w 147"/>
                <a:gd name="T51" fmla="*/ 7 h 221"/>
                <a:gd name="T52" fmla="*/ 13 w 147"/>
                <a:gd name="T53" fmla="*/ 6 h 221"/>
                <a:gd name="T54" fmla="*/ 13 w 147"/>
                <a:gd name="T55" fmla="*/ 6 h 221"/>
                <a:gd name="T56" fmla="*/ 14 w 147"/>
                <a:gd name="T57" fmla="*/ 5 h 221"/>
                <a:gd name="T58" fmla="*/ 14 w 147"/>
                <a:gd name="T59" fmla="*/ 5 h 221"/>
                <a:gd name="T60" fmla="*/ 16 w 147"/>
                <a:gd name="T61" fmla="*/ 0 h 221"/>
                <a:gd name="T62" fmla="*/ 18 w 147"/>
                <a:gd name="T63" fmla="*/ 8 h 221"/>
                <a:gd name="T64" fmla="*/ 17 w 147"/>
                <a:gd name="T65" fmla="*/ 8 h 221"/>
                <a:gd name="T66" fmla="*/ 17 w 147"/>
                <a:gd name="T67" fmla="*/ 9 h 221"/>
                <a:gd name="T68" fmla="*/ 16 w 147"/>
                <a:gd name="T69" fmla="*/ 10 h 221"/>
                <a:gd name="T70" fmla="*/ 16 w 147"/>
                <a:gd name="T71" fmla="*/ 11 h 221"/>
                <a:gd name="T72" fmla="*/ 15 w 147"/>
                <a:gd name="T73" fmla="*/ 11 h 221"/>
                <a:gd name="T74" fmla="*/ 15 w 147"/>
                <a:gd name="T75" fmla="*/ 12 h 221"/>
                <a:gd name="T76" fmla="*/ 14 w 147"/>
                <a:gd name="T77" fmla="*/ 13 h 221"/>
                <a:gd name="T78" fmla="*/ 13 w 147"/>
                <a:gd name="T79" fmla="*/ 14 h 221"/>
                <a:gd name="T80" fmla="*/ 12 w 147"/>
                <a:gd name="T81" fmla="*/ 15 h 221"/>
                <a:gd name="T82" fmla="*/ 11 w 147"/>
                <a:gd name="T83" fmla="*/ 16 h 221"/>
                <a:gd name="T84" fmla="*/ 11 w 147"/>
                <a:gd name="T85" fmla="*/ 17 h 221"/>
                <a:gd name="T86" fmla="*/ 10 w 147"/>
                <a:gd name="T87" fmla="*/ 18 h 221"/>
                <a:gd name="T88" fmla="*/ 9 w 147"/>
                <a:gd name="T89" fmla="*/ 19 h 221"/>
                <a:gd name="T90" fmla="*/ 9 w 147"/>
                <a:gd name="T91" fmla="*/ 20 h 221"/>
                <a:gd name="T92" fmla="*/ 8 w 147"/>
                <a:gd name="T93" fmla="*/ 20 h 221"/>
                <a:gd name="T94" fmla="*/ 8 w 147"/>
                <a:gd name="T95" fmla="*/ 21 h 221"/>
                <a:gd name="T96" fmla="*/ 7 w 147"/>
                <a:gd name="T97" fmla="*/ 22 h 221"/>
                <a:gd name="T98" fmla="*/ 7 w 147"/>
                <a:gd name="T99" fmla="*/ 22 h 221"/>
                <a:gd name="T100" fmla="*/ 6 w 147"/>
                <a:gd name="T101" fmla="*/ 23 h 221"/>
                <a:gd name="T102" fmla="*/ 5 w 147"/>
                <a:gd name="T103" fmla="*/ 24 h 221"/>
                <a:gd name="T104" fmla="*/ 4 w 147"/>
                <a:gd name="T105" fmla="*/ 25 h 221"/>
                <a:gd name="T106" fmla="*/ 4 w 147"/>
                <a:gd name="T107" fmla="*/ 25 h 221"/>
                <a:gd name="T108" fmla="*/ 3 w 147"/>
                <a:gd name="T109" fmla="*/ 26 h 221"/>
                <a:gd name="T110" fmla="*/ 3 w 147"/>
                <a:gd name="T111" fmla="*/ 26 h 221"/>
                <a:gd name="T112" fmla="*/ 0 w 147"/>
                <a:gd name="T113" fmla="*/ 27 h 221"/>
                <a:gd name="T114" fmla="*/ 0 w 147"/>
                <a:gd name="T115" fmla="*/ 27 h 22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7"/>
                <a:gd name="T175" fmla="*/ 0 h 221"/>
                <a:gd name="T176" fmla="*/ 147 w 147"/>
                <a:gd name="T177" fmla="*/ 221 h 22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7" h="221">
                  <a:moveTo>
                    <a:pt x="4" y="221"/>
                  </a:moveTo>
                  <a:lnTo>
                    <a:pt x="0" y="181"/>
                  </a:lnTo>
                  <a:lnTo>
                    <a:pt x="2" y="177"/>
                  </a:lnTo>
                  <a:lnTo>
                    <a:pt x="8" y="171"/>
                  </a:lnTo>
                  <a:lnTo>
                    <a:pt x="10" y="168"/>
                  </a:lnTo>
                  <a:lnTo>
                    <a:pt x="15" y="164"/>
                  </a:lnTo>
                  <a:lnTo>
                    <a:pt x="21" y="158"/>
                  </a:lnTo>
                  <a:lnTo>
                    <a:pt x="27" y="154"/>
                  </a:lnTo>
                  <a:lnTo>
                    <a:pt x="33" y="149"/>
                  </a:lnTo>
                  <a:lnTo>
                    <a:pt x="36" y="143"/>
                  </a:lnTo>
                  <a:lnTo>
                    <a:pt x="42" y="137"/>
                  </a:lnTo>
                  <a:lnTo>
                    <a:pt x="48" y="131"/>
                  </a:lnTo>
                  <a:lnTo>
                    <a:pt x="53" y="126"/>
                  </a:lnTo>
                  <a:lnTo>
                    <a:pt x="59" y="120"/>
                  </a:lnTo>
                  <a:lnTo>
                    <a:pt x="63" y="116"/>
                  </a:lnTo>
                  <a:lnTo>
                    <a:pt x="69" y="112"/>
                  </a:lnTo>
                  <a:lnTo>
                    <a:pt x="72" y="107"/>
                  </a:lnTo>
                  <a:lnTo>
                    <a:pt x="76" y="101"/>
                  </a:lnTo>
                  <a:lnTo>
                    <a:pt x="80" y="95"/>
                  </a:lnTo>
                  <a:lnTo>
                    <a:pt x="84" y="90"/>
                  </a:lnTo>
                  <a:lnTo>
                    <a:pt x="88" y="84"/>
                  </a:lnTo>
                  <a:lnTo>
                    <a:pt x="91" y="78"/>
                  </a:lnTo>
                  <a:lnTo>
                    <a:pt x="95" y="73"/>
                  </a:lnTo>
                  <a:lnTo>
                    <a:pt x="99" y="67"/>
                  </a:lnTo>
                  <a:lnTo>
                    <a:pt x="101" y="61"/>
                  </a:lnTo>
                  <a:lnTo>
                    <a:pt x="105" y="57"/>
                  </a:lnTo>
                  <a:lnTo>
                    <a:pt x="107" y="52"/>
                  </a:lnTo>
                  <a:lnTo>
                    <a:pt x="110" y="50"/>
                  </a:lnTo>
                  <a:lnTo>
                    <a:pt x="114" y="44"/>
                  </a:lnTo>
                  <a:lnTo>
                    <a:pt x="116" y="42"/>
                  </a:lnTo>
                  <a:lnTo>
                    <a:pt x="130" y="0"/>
                  </a:lnTo>
                  <a:lnTo>
                    <a:pt x="147" y="67"/>
                  </a:lnTo>
                  <a:lnTo>
                    <a:pt x="143" y="69"/>
                  </a:lnTo>
                  <a:lnTo>
                    <a:pt x="139" y="76"/>
                  </a:lnTo>
                  <a:lnTo>
                    <a:pt x="133" y="82"/>
                  </a:lnTo>
                  <a:lnTo>
                    <a:pt x="130" y="88"/>
                  </a:lnTo>
                  <a:lnTo>
                    <a:pt x="124" y="93"/>
                  </a:lnTo>
                  <a:lnTo>
                    <a:pt x="120" y="101"/>
                  </a:lnTo>
                  <a:lnTo>
                    <a:pt x="114" y="109"/>
                  </a:lnTo>
                  <a:lnTo>
                    <a:pt x="107" y="116"/>
                  </a:lnTo>
                  <a:lnTo>
                    <a:pt x="101" y="126"/>
                  </a:lnTo>
                  <a:lnTo>
                    <a:pt x="95" y="133"/>
                  </a:lnTo>
                  <a:lnTo>
                    <a:pt x="90" y="141"/>
                  </a:lnTo>
                  <a:lnTo>
                    <a:pt x="84" y="147"/>
                  </a:lnTo>
                  <a:lnTo>
                    <a:pt x="78" y="154"/>
                  </a:lnTo>
                  <a:lnTo>
                    <a:pt x="74" y="162"/>
                  </a:lnTo>
                  <a:lnTo>
                    <a:pt x="69" y="166"/>
                  </a:lnTo>
                  <a:lnTo>
                    <a:pt x="65" y="171"/>
                  </a:lnTo>
                  <a:lnTo>
                    <a:pt x="61" y="177"/>
                  </a:lnTo>
                  <a:lnTo>
                    <a:pt x="57" y="181"/>
                  </a:lnTo>
                  <a:lnTo>
                    <a:pt x="48" y="188"/>
                  </a:lnTo>
                  <a:lnTo>
                    <a:pt x="42" y="196"/>
                  </a:lnTo>
                  <a:lnTo>
                    <a:pt x="36" y="202"/>
                  </a:lnTo>
                  <a:lnTo>
                    <a:pt x="33" y="207"/>
                  </a:lnTo>
                  <a:lnTo>
                    <a:pt x="31" y="209"/>
                  </a:lnTo>
                  <a:lnTo>
                    <a:pt x="31" y="211"/>
                  </a:lnTo>
                  <a:lnTo>
                    <a:pt x="4" y="2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51"/>
            <p:cNvSpPr>
              <a:spLocks/>
            </p:cNvSpPr>
            <p:nvPr/>
          </p:nvSpPr>
          <p:spPr bwMode="auto">
            <a:xfrm>
              <a:off x="3874" y="574"/>
              <a:ext cx="181" cy="154"/>
            </a:xfrm>
            <a:custGeom>
              <a:avLst/>
              <a:gdLst>
                <a:gd name="T0" fmla="*/ 43 w 363"/>
                <a:gd name="T1" fmla="*/ 37 h 308"/>
                <a:gd name="T2" fmla="*/ 41 w 363"/>
                <a:gd name="T3" fmla="*/ 37 h 308"/>
                <a:gd name="T4" fmla="*/ 39 w 363"/>
                <a:gd name="T5" fmla="*/ 38 h 308"/>
                <a:gd name="T6" fmla="*/ 36 w 363"/>
                <a:gd name="T7" fmla="*/ 38 h 308"/>
                <a:gd name="T8" fmla="*/ 34 w 363"/>
                <a:gd name="T9" fmla="*/ 38 h 308"/>
                <a:gd name="T10" fmla="*/ 31 w 363"/>
                <a:gd name="T11" fmla="*/ 38 h 308"/>
                <a:gd name="T12" fmla="*/ 28 w 363"/>
                <a:gd name="T13" fmla="*/ 39 h 308"/>
                <a:gd name="T14" fmla="*/ 26 w 363"/>
                <a:gd name="T15" fmla="*/ 39 h 308"/>
                <a:gd name="T16" fmla="*/ 25 w 363"/>
                <a:gd name="T17" fmla="*/ 39 h 308"/>
                <a:gd name="T18" fmla="*/ 24 w 363"/>
                <a:gd name="T19" fmla="*/ 39 h 308"/>
                <a:gd name="T20" fmla="*/ 24 w 363"/>
                <a:gd name="T21" fmla="*/ 37 h 308"/>
                <a:gd name="T22" fmla="*/ 23 w 363"/>
                <a:gd name="T23" fmla="*/ 35 h 308"/>
                <a:gd name="T24" fmla="*/ 23 w 363"/>
                <a:gd name="T25" fmla="*/ 32 h 308"/>
                <a:gd name="T26" fmla="*/ 22 w 363"/>
                <a:gd name="T27" fmla="*/ 29 h 308"/>
                <a:gd name="T28" fmla="*/ 22 w 363"/>
                <a:gd name="T29" fmla="*/ 26 h 308"/>
                <a:gd name="T30" fmla="*/ 21 w 363"/>
                <a:gd name="T31" fmla="*/ 23 h 308"/>
                <a:gd name="T32" fmla="*/ 20 w 363"/>
                <a:gd name="T33" fmla="*/ 20 h 308"/>
                <a:gd name="T34" fmla="*/ 19 w 363"/>
                <a:gd name="T35" fmla="*/ 17 h 308"/>
                <a:gd name="T36" fmla="*/ 18 w 363"/>
                <a:gd name="T37" fmla="*/ 14 h 308"/>
                <a:gd name="T38" fmla="*/ 17 w 363"/>
                <a:gd name="T39" fmla="*/ 12 h 308"/>
                <a:gd name="T40" fmla="*/ 15 w 363"/>
                <a:gd name="T41" fmla="*/ 11 h 308"/>
                <a:gd name="T42" fmla="*/ 13 w 363"/>
                <a:gd name="T43" fmla="*/ 9 h 308"/>
                <a:gd name="T44" fmla="*/ 11 w 363"/>
                <a:gd name="T45" fmla="*/ 9 h 308"/>
                <a:gd name="T46" fmla="*/ 9 w 363"/>
                <a:gd name="T47" fmla="*/ 8 h 308"/>
                <a:gd name="T48" fmla="*/ 7 w 363"/>
                <a:gd name="T49" fmla="*/ 8 h 308"/>
                <a:gd name="T50" fmla="*/ 5 w 363"/>
                <a:gd name="T51" fmla="*/ 7 h 308"/>
                <a:gd name="T52" fmla="*/ 2 w 363"/>
                <a:gd name="T53" fmla="*/ 7 h 308"/>
                <a:gd name="T54" fmla="*/ 0 w 363"/>
                <a:gd name="T55" fmla="*/ 7 h 308"/>
                <a:gd name="T56" fmla="*/ 0 w 363"/>
                <a:gd name="T57" fmla="*/ 2 h 308"/>
                <a:gd name="T58" fmla="*/ 2 w 363"/>
                <a:gd name="T59" fmla="*/ 1 h 308"/>
                <a:gd name="T60" fmla="*/ 5 w 363"/>
                <a:gd name="T61" fmla="*/ 0 h 308"/>
                <a:gd name="T62" fmla="*/ 9 w 363"/>
                <a:gd name="T63" fmla="*/ 1 h 308"/>
                <a:gd name="T64" fmla="*/ 10 w 363"/>
                <a:gd name="T65" fmla="*/ 1 h 308"/>
                <a:gd name="T66" fmla="*/ 12 w 363"/>
                <a:gd name="T67" fmla="*/ 2 h 308"/>
                <a:gd name="T68" fmla="*/ 15 w 363"/>
                <a:gd name="T69" fmla="*/ 3 h 308"/>
                <a:gd name="T70" fmla="*/ 18 w 363"/>
                <a:gd name="T71" fmla="*/ 6 h 308"/>
                <a:gd name="T72" fmla="*/ 20 w 363"/>
                <a:gd name="T73" fmla="*/ 10 h 308"/>
                <a:gd name="T74" fmla="*/ 22 w 363"/>
                <a:gd name="T75" fmla="*/ 13 h 308"/>
                <a:gd name="T76" fmla="*/ 23 w 363"/>
                <a:gd name="T77" fmla="*/ 15 h 308"/>
                <a:gd name="T78" fmla="*/ 24 w 363"/>
                <a:gd name="T79" fmla="*/ 16 h 308"/>
                <a:gd name="T80" fmla="*/ 44 w 363"/>
                <a:gd name="T81" fmla="*/ 31 h 308"/>
                <a:gd name="T82" fmla="*/ 45 w 363"/>
                <a:gd name="T83" fmla="*/ 33 h 308"/>
                <a:gd name="T84" fmla="*/ 45 w 363"/>
                <a:gd name="T85" fmla="*/ 36 h 3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63"/>
                <a:gd name="T130" fmla="*/ 0 h 308"/>
                <a:gd name="T131" fmla="*/ 363 w 363"/>
                <a:gd name="T132" fmla="*/ 308 h 3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63" h="308">
                  <a:moveTo>
                    <a:pt x="361" y="289"/>
                  </a:moveTo>
                  <a:lnTo>
                    <a:pt x="358" y="291"/>
                  </a:lnTo>
                  <a:lnTo>
                    <a:pt x="350" y="293"/>
                  </a:lnTo>
                  <a:lnTo>
                    <a:pt x="344" y="294"/>
                  </a:lnTo>
                  <a:lnTo>
                    <a:pt x="340" y="294"/>
                  </a:lnTo>
                  <a:lnTo>
                    <a:pt x="335" y="296"/>
                  </a:lnTo>
                  <a:lnTo>
                    <a:pt x="329" y="298"/>
                  </a:lnTo>
                  <a:lnTo>
                    <a:pt x="321" y="298"/>
                  </a:lnTo>
                  <a:lnTo>
                    <a:pt x="316" y="298"/>
                  </a:lnTo>
                  <a:lnTo>
                    <a:pt x="308" y="300"/>
                  </a:lnTo>
                  <a:lnTo>
                    <a:pt x="302" y="300"/>
                  </a:lnTo>
                  <a:lnTo>
                    <a:pt x="295" y="300"/>
                  </a:lnTo>
                  <a:lnTo>
                    <a:pt x="287" y="302"/>
                  </a:lnTo>
                  <a:lnTo>
                    <a:pt x="280" y="302"/>
                  </a:lnTo>
                  <a:lnTo>
                    <a:pt x="274" y="304"/>
                  </a:lnTo>
                  <a:lnTo>
                    <a:pt x="266" y="304"/>
                  </a:lnTo>
                  <a:lnTo>
                    <a:pt x="257" y="304"/>
                  </a:lnTo>
                  <a:lnTo>
                    <a:pt x="251" y="304"/>
                  </a:lnTo>
                  <a:lnTo>
                    <a:pt x="244" y="304"/>
                  </a:lnTo>
                  <a:lnTo>
                    <a:pt x="236" y="304"/>
                  </a:lnTo>
                  <a:lnTo>
                    <a:pt x="230" y="306"/>
                  </a:lnTo>
                  <a:lnTo>
                    <a:pt x="224" y="306"/>
                  </a:lnTo>
                  <a:lnTo>
                    <a:pt x="219" y="306"/>
                  </a:lnTo>
                  <a:lnTo>
                    <a:pt x="213" y="306"/>
                  </a:lnTo>
                  <a:lnTo>
                    <a:pt x="209" y="306"/>
                  </a:lnTo>
                  <a:lnTo>
                    <a:pt x="204" y="306"/>
                  </a:lnTo>
                  <a:lnTo>
                    <a:pt x="202" y="308"/>
                  </a:lnTo>
                  <a:lnTo>
                    <a:pt x="196" y="308"/>
                  </a:lnTo>
                  <a:lnTo>
                    <a:pt x="194" y="306"/>
                  </a:lnTo>
                  <a:lnTo>
                    <a:pt x="194" y="300"/>
                  </a:lnTo>
                  <a:lnTo>
                    <a:pt x="192" y="296"/>
                  </a:lnTo>
                  <a:lnTo>
                    <a:pt x="192" y="293"/>
                  </a:lnTo>
                  <a:lnTo>
                    <a:pt x="190" y="289"/>
                  </a:lnTo>
                  <a:lnTo>
                    <a:pt x="190" y="283"/>
                  </a:lnTo>
                  <a:lnTo>
                    <a:pt x="188" y="275"/>
                  </a:lnTo>
                  <a:lnTo>
                    <a:pt x="188" y="270"/>
                  </a:lnTo>
                  <a:lnTo>
                    <a:pt x="186" y="262"/>
                  </a:lnTo>
                  <a:lnTo>
                    <a:pt x="186" y="255"/>
                  </a:lnTo>
                  <a:lnTo>
                    <a:pt x="185" y="247"/>
                  </a:lnTo>
                  <a:lnTo>
                    <a:pt x="183" y="239"/>
                  </a:lnTo>
                  <a:lnTo>
                    <a:pt x="181" y="232"/>
                  </a:lnTo>
                  <a:lnTo>
                    <a:pt x="181" y="222"/>
                  </a:lnTo>
                  <a:lnTo>
                    <a:pt x="177" y="213"/>
                  </a:lnTo>
                  <a:lnTo>
                    <a:pt x="177" y="205"/>
                  </a:lnTo>
                  <a:lnTo>
                    <a:pt x="175" y="196"/>
                  </a:lnTo>
                  <a:lnTo>
                    <a:pt x="173" y="188"/>
                  </a:lnTo>
                  <a:lnTo>
                    <a:pt x="169" y="179"/>
                  </a:lnTo>
                  <a:lnTo>
                    <a:pt x="167" y="169"/>
                  </a:lnTo>
                  <a:lnTo>
                    <a:pt x="166" y="161"/>
                  </a:lnTo>
                  <a:lnTo>
                    <a:pt x="164" y="154"/>
                  </a:lnTo>
                  <a:lnTo>
                    <a:pt x="162" y="146"/>
                  </a:lnTo>
                  <a:lnTo>
                    <a:pt x="158" y="139"/>
                  </a:lnTo>
                  <a:lnTo>
                    <a:pt x="156" y="129"/>
                  </a:lnTo>
                  <a:lnTo>
                    <a:pt x="152" y="123"/>
                  </a:lnTo>
                  <a:lnTo>
                    <a:pt x="150" y="116"/>
                  </a:lnTo>
                  <a:lnTo>
                    <a:pt x="148" y="110"/>
                  </a:lnTo>
                  <a:lnTo>
                    <a:pt x="145" y="104"/>
                  </a:lnTo>
                  <a:lnTo>
                    <a:pt x="143" y="101"/>
                  </a:lnTo>
                  <a:lnTo>
                    <a:pt x="137" y="95"/>
                  </a:lnTo>
                  <a:lnTo>
                    <a:pt x="135" y="91"/>
                  </a:lnTo>
                  <a:lnTo>
                    <a:pt x="129" y="87"/>
                  </a:lnTo>
                  <a:lnTo>
                    <a:pt x="126" y="84"/>
                  </a:lnTo>
                  <a:lnTo>
                    <a:pt x="120" y="80"/>
                  </a:lnTo>
                  <a:lnTo>
                    <a:pt x="114" y="76"/>
                  </a:lnTo>
                  <a:lnTo>
                    <a:pt x="110" y="72"/>
                  </a:lnTo>
                  <a:lnTo>
                    <a:pt x="105" y="72"/>
                  </a:lnTo>
                  <a:lnTo>
                    <a:pt x="99" y="68"/>
                  </a:lnTo>
                  <a:lnTo>
                    <a:pt x="93" y="66"/>
                  </a:lnTo>
                  <a:lnTo>
                    <a:pt x="86" y="65"/>
                  </a:lnTo>
                  <a:lnTo>
                    <a:pt x="82" y="63"/>
                  </a:lnTo>
                  <a:lnTo>
                    <a:pt x="74" y="61"/>
                  </a:lnTo>
                  <a:lnTo>
                    <a:pt x="69" y="61"/>
                  </a:lnTo>
                  <a:lnTo>
                    <a:pt x="63" y="59"/>
                  </a:lnTo>
                  <a:lnTo>
                    <a:pt x="59" y="59"/>
                  </a:lnTo>
                  <a:lnTo>
                    <a:pt x="51" y="57"/>
                  </a:lnTo>
                  <a:lnTo>
                    <a:pt x="46" y="57"/>
                  </a:lnTo>
                  <a:lnTo>
                    <a:pt x="42" y="57"/>
                  </a:lnTo>
                  <a:lnTo>
                    <a:pt x="36" y="57"/>
                  </a:lnTo>
                  <a:lnTo>
                    <a:pt x="27" y="57"/>
                  </a:lnTo>
                  <a:lnTo>
                    <a:pt x="19" y="57"/>
                  </a:lnTo>
                  <a:lnTo>
                    <a:pt x="10" y="57"/>
                  </a:lnTo>
                  <a:lnTo>
                    <a:pt x="6" y="57"/>
                  </a:lnTo>
                  <a:lnTo>
                    <a:pt x="2" y="5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10" y="9"/>
                  </a:lnTo>
                  <a:lnTo>
                    <a:pt x="15" y="8"/>
                  </a:lnTo>
                  <a:lnTo>
                    <a:pt x="21" y="6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2" y="2"/>
                  </a:lnTo>
                  <a:lnTo>
                    <a:pt x="76" y="2"/>
                  </a:lnTo>
                  <a:lnTo>
                    <a:pt x="82" y="2"/>
                  </a:lnTo>
                  <a:lnTo>
                    <a:pt x="86" y="4"/>
                  </a:lnTo>
                  <a:lnTo>
                    <a:pt x="91" y="6"/>
                  </a:lnTo>
                  <a:lnTo>
                    <a:pt x="97" y="8"/>
                  </a:lnTo>
                  <a:lnTo>
                    <a:pt x="101" y="9"/>
                  </a:lnTo>
                  <a:lnTo>
                    <a:pt x="107" y="13"/>
                  </a:lnTo>
                  <a:lnTo>
                    <a:pt x="110" y="17"/>
                  </a:lnTo>
                  <a:lnTo>
                    <a:pt x="120" y="23"/>
                  </a:lnTo>
                  <a:lnTo>
                    <a:pt x="129" y="30"/>
                  </a:lnTo>
                  <a:lnTo>
                    <a:pt x="137" y="40"/>
                  </a:lnTo>
                  <a:lnTo>
                    <a:pt x="147" y="49"/>
                  </a:lnTo>
                  <a:lnTo>
                    <a:pt x="152" y="57"/>
                  </a:lnTo>
                  <a:lnTo>
                    <a:pt x="160" y="66"/>
                  </a:lnTo>
                  <a:lnTo>
                    <a:pt x="166" y="76"/>
                  </a:lnTo>
                  <a:lnTo>
                    <a:pt x="173" y="85"/>
                  </a:lnTo>
                  <a:lnTo>
                    <a:pt x="177" y="93"/>
                  </a:lnTo>
                  <a:lnTo>
                    <a:pt x="181" y="101"/>
                  </a:lnTo>
                  <a:lnTo>
                    <a:pt x="185" y="108"/>
                  </a:lnTo>
                  <a:lnTo>
                    <a:pt x="188" y="114"/>
                  </a:lnTo>
                  <a:lnTo>
                    <a:pt x="190" y="120"/>
                  </a:lnTo>
                  <a:lnTo>
                    <a:pt x="194" y="123"/>
                  </a:lnTo>
                  <a:lnTo>
                    <a:pt x="194" y="125"/>
                  </a:lnTo>
                  <a:lnTo>
                    <a:pt x="196" y="127"/>
                  </a:lnTo>
                  <a:lnTo>
                    <a:pt x="223" y="264"/>
                  </a:lnTo>
                  <a:lnTo>
                    <a:pt x="354" y="247"/>
                  </a:lnTo>
                  <a:lnTo>
                    <a:pt x="356" y="251"/>
                  </a:lnTo>
                  <a:lnTo>
                    <a:pt x="358" y="256"/>
                  </a:lnTo>
                  <a:lnTo>
                    <a:pt x="361" y="264"/>
                  </a:lnTo>
                  <a:lnTo>
                    <a:pt x="363" y="272"/>
                  </a:lnTo>
                  <a:lnTo>
                    <a:pt x="363" y="277"/>
                  </a:lnTo>
                  <a:lnTo>
                    <a:pt x="363" y="285"/>
                  </a:lnTo>
                  <a:lnTo>
                    <a:pt x="361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52"/>
            <p:cNvSpPr>
              <a:spLocks/>
            </p:cNvSpPr>
            <p:nvPr/>
          </p:nvSpPr>
          <p:spPr bwMode="auto">
            <a:xfrm>
              <a:off x="3847" y="311"/>
              <a:ext cx="132" cy="176"/>
            </a:xfrm>
            <a:custGeom>
              <a:avLst/>
              <a:gdLst>
                <a:gd name="T0" fmla="*/ 2 w 264"/>
                <a:gd name="T1" fmla="*/ 38 h 354"/>
                <a:gd name="T2" fmla="*/ 3 w 264"/>
                <a:gd name="T3" fmla="*/ 38 h 354"/>
                <a:gd name="T4" fmla="*/ 5 w 264"/>
                <a:gd name="T5" fmla="*/ 38 h 354"/>
                <a:gd name="T6" fmla="*/ 6 w 264"/>
                <a:gd name="T7" fmla="*/ 38 h 354"/>
                <a:gd name="T8" fmla="*/ 8 w 264"/>
                <a:gd name="T9" fmla="*/ 37 h 354"/>
                <a:gd name="T10" fmla="*/ 10 w 264"/>
                <a:gd name="T11" fmla="*/ 37 h 354"/>
                <a:gd name="T12" fmla="*/ 11 w 264"/>
                <a:gd name="T13" fmla="*/ 36 h 354"/>
                <a:gd name="T14" fmla="*/ 12 w 264"/>
                <a:gd name="T15" fmla="*/ 35 h 354"/>
                <a:gd name="T16" fmla="*/ 13 w 264"/>
                <a:gd name="T17" fmla="*/ 33 h 354"/>
                <a:gd name="T18" fmla="*/ 14 w 264"/>
                <a:gd name="T19" fmla="*/ 31 h 354"/>
                <a:gd name="T20" fmla="*/ 16 w 264"/>
                <a:gd name="T21" fmla="*/ 29 h 354"/>
                <a:gd name="T22" fmla="*/ 16 w 264"/>
                <a:gd name="T23" fmla="*/ 27 h 354"/>
                <a:gd name="T24" fmla="*/ 17 w 264"/>
                <a:gd name="T25" fmla="*/ 24 h 354"/>
                <a:gd name="T26" fmla="*/ 18 w 264"/>
                <a:gd name="T27" fmla="*/ 22 h 354"/>
                <a:gd name="T28" fmla="*/ 18 w 264"/>
                <a:gd name="T29" fmla="*/ 21 h 354"/>
                <a:gd name="T30" fmla="*/ 19 w 264"/>
                <a:gd name="T31" fmla="*/ 19 h 354"/>
                <a:gd name="T32" fmla="*/ 19 w 264"/>
                <a:gd name="T33" fmla="*/ 17 h 354"/>
                <a:gd name="T34" fmla="*/ 19 w 264"/>
                <a:gd name="T35" fmla="*/ 16 h 354"/>
                <a:gd name="T36" fmla="*/ 19 w 264"/>
                <a:gd name="T37" fmla="*/ 15 h 354"/>
                <a:gd name="T38" fmla="*/ 19 w 264"/>
                <a:gd name="T39" fmla="*/ 13 h 354"/>
                <a:gd name="T40" fmla="*/ 19 w 264"/>
                <a:gd name="T41" fmla="*/ 12 h 354"/>
                <a:gd name="T42" fmla="*/ 19 w 264"/>
                <a:gd name="T43" fmla="*/ 11 h 354"/>
                <a:gd name="T44" fmla="*/ 19 w 264"/>
                <a:gd name="T45" fmla="*/ 9 h 354"/>
                <a:gd name="T46" fmla="*/ 18 w 264"/>
                <a:gd name="T47" fmla="*/ 8 h 354"/>
                <a:gd name="T48" fmla="*/ 18 w 264"/>
                <a:gd name="T49" fmla="*/ 7 h 354"/>
                <a:gd name="T50" fmla="*/ 18 w 264"/>
                <a:gd name="T51" fmla="*/ 5 h 354"/>
                <a:gd name="T52" fmla="*/ 18 w 264"/>
                <a:gd name="T53" fmla="*/ 3 h 354"/>
                <a:gd name="T54" fmla="*/ 18 w 264"/>
                <a:gd name="T55" fmla="*/ 2 h 354"/>
                <a:gd name="T56" fmla="*/ 33 w 264"/>
                <a:gd name="T57" fmla="*/ 6 h 354"/>
                <a:gd name="T58" fmla="*/ 25 w 264"/>
                <a:gd name="T59" fmla="*/ 8 h 354"/>
                <a:gd name="T60" fmla="*/ 25 w 264"/>
                <a:gd name="T61" fmla="*/ 9 h 354"/>
                <a:gd name="T62" fmla="*/ 25 w 264"/>
                <a:gd name="T63" fmla="*/ 10 h 354"/>
                <a:gd name="T64" fmla="*/ 25 w 264"/>
                <a:gd name="T65" fmla="*/ 11 h 354"/>
                <a:gd name="T66" fmla="*/ 25 w 264"/>
                <a:gd name="T67" fmla="*/ 13 h 354"/>
                <a:gd name="T68" fmla="*/ 25 w 264"/>
                <a:gd name="T69" fmla="*/ 15 h 354"/>
                <a:gd name="T70" fmla="*/ 25 w 264"/>
                <a:gd name="T71" fmla="*/ 16 h 354"/>
                <a:gd name="T72" fmla="*/ 25 w 264"/>
                <a:gd name="T73" fmla="*/ 18 h 354"/>
                <a:gd name="T74" fmla="*/ 25 w 264"/>
                <a:gd name="T75" fmla="*/ 20 h 354"/>
                <a:gd name="T76" fmla="*/ 25 w 264"/>
                <a:gd name="T77" fmla="*/ 22 h 354"/>
                <a:gd name="T78" fmla="*/ 24 w 264"/>
                <a:gd name="T79" fmla="*/ 23 h 354"/>
                <a:gd name="T80" fmla="*/ 24 w 264"/>
                <a:gd name="T81" fmla="*/ 25 h 354"/>
                <a:gd name="T82" fmla="*/ 23 w 264"/>
                <a:gd name="T83" fmla="*/ 27 h 354"/>
                <a:gd name="T84" fmla="*/ 23 w 264"/>
                <a:gd name="T85" fmla="*/ 29 h 354"/>
                <a:gd name="T86" fmla="*/ 22 w 264"/>
                <a:gd name="T87" fmla="*/ 30 h 354"/>
                <a:gd name="T88" fmla="*/ 21 w 264"/>
                <a:gd name="T89" fmla="*/ 32 h 354"/>
                <a:gd name="T90" fmla="*/ 20 w 264"/>
                <a:gd name="T91" fmla="*/ 33 h 354"/>
                <a:gd name="T92" fmla="*/ 19 w 264"/>
                <a:gd name="T93" fmla="*/ 34 h 354"/>
                <a:gd name="T94" fmla="*/ 18 w 264"/>
                <a:gd name="T95" fmla="*/ 36 h 354"/>
                <a:gd name="T96" fmla="*/ 16 w 264"/>
                <a:gd name="T97" fmla="*/ 38 h 354"/>
                <a:gd name="T98" fmla="*/ 14 w 264"/>
                <a:gd name="T99" fmla="*/ 40 h 354"/>
                <a:gd name="T100" fmla="*/ 13 w 264"/>
                <a:gd name="T101" fmla="*/ 41 h 354"/>
                <a:gd name="T102" fmla="*/ 11 w 264"/>
                <a:gd name="T103" fmla="*/ 42 h 354"/>
                <a:gd name="T104" fmla="*/ 10 w 264"/>
                <a:gd name="T105" fmla="*/ 42 h 354"/>
                <a:gd name="T106" fmla="*/ 10 w 264"/>
                <a:gd name="T107" fmla="*/ 42 h 354"/>
                <a:gd name="T108" fmla="*/ 9 w 264"/>
                <a:gd name="T109" fmla="*/ 42 h 354"/>
                <a:gd name="T110" fmla="*/ 7 w 264"/>
                <a:gd name="T111" fmla="*/ 43 h 354"/>
                <a:gd name="T112" fmla="*/ 6 w 264"/>
                <a:gd name="T113" fmla="*/ 43 h 354"/>
                <a:gd name="T114" fmla="*/ 4 w 264"/>
                <a:gd name="T115" fmla="*/ 43 h 354"/>
                <a:gd name="T116" fmla="*/ 3 w 264"/>
                <a:gd name="T117" fmla="*/ 43 h 354"/>
                <a:gd name="T118" fmla="*/ 1 w 264"/>
                <a:gd name="T119" fmla="*/ 44 h 354"/>
                <a:gd name="T120" fmla="*/ 0 w 264"/>
                <a:gd name="T121" fmla="*/ 39 h 354"/>
                <a:gd name="T122" fmla="*/ 2 w 264"/>
                <a:gd name="T123" fmla="*/ 39 h 3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64"/>
                <a:gd name="T187" fmla="*/ 0 h 354"/>
                <a:gd name="T188" fmla="*/ 264 w 264"/>
                <a:gd name="T189" fmla="*/ 354 h 3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64" h="354">
                  <a:moveTo>
                    <a:pt x="11" y="314"/>
                  </a:moveTo>
                  <a:lnTo>
                    <a:pt x="13" y="312"/>
                  </a:lnTo>
                  <a:lnTo>
                    <a:pt x="17" y="312"/>
                  </a:lnTo>
                  <a:lnTo>
                    <a:pt x="21" y="310"/>
                  </a:lnTo>
                  <a:lnTo>
                    <a:pt x="28" y="310"/>
                  </a:lnTo>
                  <a:lnTo>
                    <a:pt x="34" y="308"/>
                  </a:lnTo>
                  <a:lnTo>
                    <a:pt x="40" y="308"/>
                  </a:lnTo>
                  <a:lnTo>
                    <a:pt x="46" y="306"/>
                  </a:lnTo>
                  <a:lnTo>
                    <a:pt x="55" y="306"/>
                  </a:lnTo>
                  <a:lnTo>
                    <a:pt x="61" y="303"/>
                  </a:lnTo>
                  <a:lnTo>
                    <a:pt x="68" y="303"/>
                  </a:lnTo>
                  <a:lnTo>
                    <a:pt x="74" y="299"/>
                  </a:lnTo>
                  <a:lnTo>
                    <a:pt x="82" y="297"/>
                  </a:lnTo>
                  <a:lnTo>
                    <a:pt x="87" y="291"/>
                  </a:lnTo>
                  <a:lnTo>
                    <a:pt x="93" y="287"/>
                  </a:lnTo>
                  <a:lnTo>
                    <a:pt x="97" y="282"/>
                  </a:lnTo>
                  <a:lnTo>
                    <a:pt x="103" y="276"/>
                  </a:lnTo>
                  <a:lnTo>
                    <a:pt x="104" y="268"/>
                  </a:lnTo>
                  <a:lnTo>
                    <a:pt x="110" y="261"/>
                  </a:lnTo>
                  <a:lnTo>
                    <a:pt x="112" y="253"/>
                  </a:lnTo>
                  <a:lnTo>
                    <a:pt x="118" y="246"/>
                  </a:lnTo>
                  <a:lnTo>
                    <a:pt x="122" y="236"/>
                  </a:lnTo>
                  <a:lnTo>
                    <a:pt x="125" y="227"/>
                  </a:lnTo>
                  <a:lnTo>
                    <a:pt x="127" y="217"/>
                  </a:lnTo>
                  <a:lnTo>
                    <a:pt x="133" y="210"/>
                  </a:lnTo>
                  <a:lnTo>
                    <a:pt x="135" y="200"/>
                  </a:lnTo>
                  <a:lnTo>
                    <a:pt x="139" y="191"/>
                  </a:lnTo>
                  <a:lnTo>
                    <a:pt x="141" y="183"/>
                  </a:lnTo>
                  <a:lnTo>
                    <a:pt x="144" y="175"/>
                  </a:lnTo>
                  <a:lnTo>
                    <a:pt x="144" y="168"/>
                  </a:lnTo>
                  <a:lnTo>
                    <a:pt x="146" y="160"/>
                  </a:lnTo>
                  <a:lnTo>
                    <a:pt x="148" y="154"/>
                  </a:lnTo>
                  <a:lnTo>
                    <a:pt x="148" y="149"/>
                  </a:lnTo>
                  <a:lnTo>
                    <a:pt x="148" y="141"/>
                  </a:lnTo>
                  <a:lnTo>
                    <a:pt x="148" y="134"/>
                  </a:lnTo>
                  <a:lnTo>
                    <a:pt x="146" y="130"/>
                  </a:lnTo>
                  <a:lnTo>
                    <a:pt x="146" y="126"/>
                  </a:lnTo>
                  <a:lnTo>
                    <a:pt x="146" y="120"/>
                  </a:lnTo>
                  <a:lnTo>
                    <a:pt x="146" y="116"/>
                  </a:lnTo>
                  <a:lnTo>
                    <a:pt x="146" y="111"/>
                  </a:lnTo>
                  <a:lnTo>
                    <a:pt x="146" y="105"/>
                  </a:lnTo>
                  <a:lnTo>
                    <a:pt x="146" y="99"/>
                  </a:lnTo>
                  <a:lnTo>
                    <a:pt x="146" y="94"/>
                  </a:lnTo>
                  <a:lnTo>
                    <a:pt x="146" y="90"/>
                  </a:lnTo>
                  <a:lnTo>
                    <a:pt x="146" y="84"/>
                  </a:lnTo>
                  <a:lnTo>
                    <a:pt x="146" y="78"/>
                  </a:lnTo>
                  <a:lnTo>
                    <a:pt x="146" y="73"/>
                  </a:lnTo>
                  <a:lnTo>
                    <a:pt x="144" y="67"/>
                  </a:lnTo>
                  <a:lnTo>
                    <a:pt x="144" y="63"/>
                  </a:lnTo>
                  <a:lnTo>
                    <a:pt x="144" y="57"/>
                  </a:lnTo>
                  <a:lnTo>
                    <a:pt x="144" y="52"/>
                  </a:lnTo>
                  <a:lnTo>
                    <a:pt x="144" y="42"/>
                  </a:lnTo>
                  <a:lnTo>
                    <a:pt x="144" y="37"/>
                  </a:lnTo>
                  <a:lnTo>
                    <a:pt x="144" y="29"/>
                  </a:lnTo>
                  <a:lnTo>
                    <a:pt x="144" y="23"/>
                  </a:lnTo>
                  <a:lnTo>
                    <a:pt x="144" y="19"/>
                  </a:lnTo>
                  <a:lnTo>
                    <a:pt x="264" y="0"/>
                  </a:lnTo>
                  <a:lnTo>
                    <a:pt x="258" y="50"/>
                  </a:lnTo>
                  <a:lnTo>
                    <a:pt x="194" y="65"/>
                  </a:lnTo>
                  <a:lnTo>
                    <a:pt x="194" y="69"/>
                  </a:lnTo>
                  <a:lnTo>
                    <a:pt x="194" y="75"/>
                  </a:lnTo>
                  <a:lnTo>
                    <a:pt x="196" y="82"/>
                  </a:lnTo>
                  <a:lnTo>
                    <a:pt x="196" y="86"/>
                  </a:lnTo>
                  <a:lnTo>
                    <a:pt x="196" y="90"/>
                  </a:lnTo>
                  <a:lnTo>
                    <a:pt x="196" y="95"/>
                  </a:lnTo>
                  <a:lnTo>
                    <a:pt x="196" y="101"/>
                  </a:lnTo>
                  <a:lnTo>
                    <a:pt x="196" y="107"/>
                  </a:lnTo>
                  <a:lnTo>
                    <a:pt x="196" y="114"/>
                  </a:lnTo>
                  <a:lnTo>
                    <a:pt x="196" y="120"/>
                  </a:lnTo>
                  <a:lnTo>
                    <a:pt x="198" y="128"/>
                  </a:lnTo>
                  <a:lnTo>
                    <a:pt x="196" y="134"/>
                  </a:lnTo>
                  <a:lnTo>
                    <a:pt x="196" y="141"/>
                  </a:lnTo>
                  <a:lnTo>
                    <a:pt x="196" y="147"/>
                  </a:lnTo>
                  <a:lnTo>
                    <a:pt x="196" y="154"/>
                  </a:lnTo>
                  <a:lnTo>
                    <a:pt x="196" y="162"/>
                  </a:lnTo>
                  <a:lnTo>
                    <a:pt x="194" y="170"/>
                  </a:lnTo>
                  <a:lnTo>
                    <a:pt x="194" y="177"/>
                  </a:lnTo>
                  <a:lnTo>
                    <a:pt x="194" y="185"/>
                  </a:lnTo>
                  <a:lnTo>
                    <a:pt x="192" y="192"/>
                  </a:lnTo>
                  <a:lnTo>
                    <a:pt x="190" y="198"/>
                  </a:lnTo>
                  <a:lnTo>
                    <a:pt x="188" y="206"/>
                  </a:lnTo>
                  <a:lnTo>
                    <a:pt x="186" y="213"/>
                  </a:lnTo>
                  <a:lnTo>
                    <a:pt x="184" y="221"/>
                  </a:lnTo>
                  <a:lnTo>
                    <a:pt x="182" y="229"/>
                  </a:lnTo>
                  <a:lnTo>
                    <a:pt x="179" y="236"/>
                  </a:lnTo>
                  <a:lnTo>
                    <a:pt x="177" y="242"/>
                  </a:lnTo>
                  <a:lnTo>
                    <a:pt x="175" y="248"/>
                  </a:lnTo>
                  <a:lnTo>
                    <a:pt x="171" y="253"/>
                  </a:lnTo>
                  <a:lnTo>
                    <a:pt x="167" y="259"/>
                  </a:lnTo>
                  <a:lnTo>
                    <a:pt x="163" y="265"/>
                  </a:lnTo>
                  <a:lnTo>
                    <a:pt x="160" y="270"/>
                  </a:lnTo>
                  <a:lnTo>
                    <a:pt x="158" y="276"/>
                  </a:lnTo>
                  <a:lnTo>
                    <a:pt x="152" y="280"/>
                  </a:lnTo>
                  <a:lnTo>
                    <a:pt x="150" y="286"/>
                  </a:lnTo>
                  <a:lnTo>
                    <a:pt x="143" y="293"/>
                  </a:lnTo>
                  <a:lnTo>
                    <a:pt x="135" y="303"/>
                  </a:lnTo>
                  <a:lnTo>
                    <a:pt x="127" y="310"/>
                  </a:lnTo>
                  <a:lnTo>
                    <a:pt x="120" y="318"/>
                  </a:lnTo>
                  <a:lnTo>
                    <a:pt x="112" y="322"/>
                  </a:lnTo>
                  <a:lnTo>
                    <a:pt x="104" y="327"/>
                  </a:lnTo>
                  <a:lnTo>
                    <a:pt x="99" y="329"/>
                  </a:lnTo>
                  <a:lnTo>
                    <a:pt x="93" y="335"/>
                  </a:lnTo>
                  <a:lnTo>
                    <a:pt x="87" y="337"/>
                  </a:lnTo>
                  <a:lnTo>
                    <a:pt x="84" y="341"/>
                  </a:lnTo>
                  <a:lnTo>
                    <a:pt x="80" y="343"/>
                  </a:lnTo>
                  <a:lnTo>
                    <a:pt x="78" y="344"/>
                  </a:lnTo>
                  <a:lnTo>
                    <a:pt x="74" y="344"/>
                  </a:lnTo>
                  <a:lnTo>
                    <a:pt x="72" y="344"/>
                  </a:lnTo>
                  <a:lnTo>
                    <a:pt x="66" y="344"/>
                  </a:lnTo>
                  <a:lnTo>
                    <a:pt x="63" y="346"/>
                  </a:lnTo>
                  <a:lnTo>
                    <a:pt x="57" y="346"/>
                  </a:lnTo>
                  <a:lnTo>
                    <a:pt x="49" y="348"/>
                  </a:lnTo>
                  <a:lnTo>
                    <a:pt x="44" y="348"/>
                  </a:lnTo>
                  <a:lnTo>
                    <a:pt x="38" y="350"/>
                  </a:lnTo>
                  <a:lnTo>
                    <a:pt x="32" y="350"/>
                  </a:lnTo>
                  <a:lnTo>
                    <a:pt x="25" y="350"/>
                  </a:lnTo>
                  <a:lnTo>
                    <a:pt x="21" y="352"/>
                  </a:lnTo>
                  <a:lnTo>
                    <a:pt x="15" y="352"/>
                  </a:lnTo>
                  <a:lnTo>
                    <a:pt x="8" y="354"/>
                  </a:lnTo>
                  <a:lnTo>
                    <a:pt x="0" y="316"/>
                  </a:lnTo>
                  <a:lnTo>
                    <a:pt x="11" y="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53"/>
            <p:cNvSpPr>
              <a:spLocks/>
            </p:cNvSpPr>
            <p:nvPr/>
          </p:nvSpPr>
          <p:spPr bwMode="auto">
            <a:xfrm>
              <a:off x="3589" y="582"/>
              <a:ext cx="296" cy="60"/>
            </a:xfrm>
            <a:custGeom>
              <a:avLst/>
              <a:gdLst>
                <a:gd name="T0" fmla="*/ 69 w 591"/>
                <a:gd name="T1" fmla="*/ 5 h 122"/>
                <a:gd name="T2" fmla="*/ 68 w 591"/>
                <a:gd name="T3" fmla="*/ 6 h 122"/>
                <a:gd name="T4" fmla="*/ 66 w 591"/>
                <a:gd name="T5" fmla="*/ 8 h 122"/>
                <a:gd name="T6" fmla="*/ 64 w 591"/>
                <a:gd name="T7" fmla="*/ 10 h 122"/>
                <a:gd name="T8" fmla="*/ 62 w 591"/>
                <a:gd name="T9" fmla="*/ 10 h 122"/>
                <a:gd name="T10" fmla="*/ 60 w 591"/>
                <a:gd name="T11" fmla="*/ 10 h 122"/>
                <a:gd name="T12" fmla="*/ 58 w 591"/>
                <a:gd name="T13" fmla="*/ 8 h 122"/>
                <a:gd name="T14" fmla="*/ 57 w 591"/>
                <a:gd name="T15" fmla="*/ 8 h 122"/>
                <a:gd name="T16" fmla="*/ 56 w 591"/>
                <a:gd name="T17" fmla="*/ 7 h 122"/>
                <a:gd name="T18" fmla="*/ 56 w 591"/>
                <a:gd name="T19" fmla="*/ 4 h 122"/>
                <a:gd name="T20" fmla="*/ 55 w 591"/>
                <a:gd name="T21" fmla="*/ 2 h 122"/>
                <a:gd name="T22" fmla="*/ 54 w 591"/>
                <a:gd name="T23" fmla="*/ 0 h 122"/>
                <a:gd name="T24" fmla="*/ 52 w 591"/>
                <a:gd name="T25" fmla="*/ 0 h 122"/>
                <a:gd name="T26" fmla="*/ 50 w 591"/>
                <a:gd name="T27" fmla="*/ 0 h 122"/>
                <a:gd name="T28" fmla="*/ 48 w 591"/>
                <a:gd name="T29" fmla="*/ 0 h 122"/>
                <a:gd name="T30" fmla="*/ 45 w 591"/>
                <a:gd name="T31" fmla="*/ 1 h 122"/>
                <a:gd name="T32" fmla="*/ 42 w 591"/>
                <a:gd name="T33" fmla="*/ 1 h 122"/>
                <a:gd name="T34" fmla="*/ 39 w 591"/>
                <a:gd name="T35" fmla="*/ 1 h 122"/>
                <a:gd name="T36" fmla="*/ 36 w 591"/>
                <a:gd name="T37" fmla="*/ 2 h 122"/>
                <a:gd name="T38" fmla="*/ 32 w 591"/>
                <a:gd name="T39" fmla="*/ 2 h 122"/>
                <a:gd name="T40" fmla="*/ 28 w 591"/>
                <a:gd name="T41" fmla="*/ 3 h 122"/>
                <a:gd name="T42" fmla="*/ 25 w 591"/>
                <a:gd name="T43" fmla="*/ 3 h 122"/>
                <a:gd name="T44" fmla="*/ 21 w 591"/>
                <a:gd name="T45" fmla="*/ 4 h 122"/>
                <a:gd name="T46" fmla="*/ 18 w 591"/>
                <a:gd name="T47" fmla="*/ 4 h 122"/>
                <a:gd name="T48" fmla="*/ 14 w 591"/>
                <a:gd name="T49" fmla="*/ 5 h 122"/>
                <a:gd name="T50" fmla="*/ 11 w 591"/>
                <a:gd name="T51" fmla="*/ 5 h 122"/>
                <a:gd name="T52" fmla="*/ 8 w 591"/>
                <a:gd name="T53" fmla="*/ 5 h 122"/>
                <a:gd name="T54" fmla="*/ 6 w 591"/>
                <a:gd name="T55" fmla="*/ 6 h 122"/>
                <a:gd name="T56" fmla="*/ 3 w 591"/>
                <a:gd name="T57" fmla="*/ 6 h 122"/>
                <a:gd name="T58" fmla="*/ 1 w 591"/>
                <a:gd name="T59" fmla="*/ 6 h 122"/>
                <a:gd name="T60" fmla="*/ 0 w 591"/>
                <a:gd name="T61" fmla="*/ 6 h 122"/>
                <a:gd name="T62" fmla="*/ 53 w 591"/>
                <a:gd name="T63" fmla="*/ 5 h 122"/>
                <a:gd name="T64" fmla="*/ 53 w 591"/>
                <a:gd name="T65" fmla="*/ 7 h 122"/>
                <a:gd name="T66" fmla="*/ 54 w 591"/>
                <a:gd name="T67" fmla="*/ 9 h 122"/>
                <a:gd name="T68" fmla="*/ 56 w 591"/>
                <a:gd name="T69" fmla="*/ 12 h 122"/>
                <a:gd name="T70" fmla="*/ 58 w 591"/>
                <a:gd name="T71" fmla="*/ 13 h 122"/>
                <a:gd name="T72" fmla="*/ 60 w 591"/>
                <a:gd name="T73" fmla="*/ 14 h 122"/>
                <a:gd name="T74" fmla="*/ 63 w 591"/>
                <a:gd name="T75" fmla="*/ 14 h 122"/>
                <a:gd name="T76" fmla="*/ 65 w 591"/>
                <a:gd name="T77" fmla="*/ 14 h 122"/>
                <a:gd name="T78" fmla="*/ 67 w 591"/>
                <a:gd name="T79" fmla="*/ 13 h 122"/>
                <a:gd name="T80" fmla="*/ 69 w 591"/>
                <a:gd name="T81" fmla="*/ 13 h 122"/>
                <a:gd name="T82" fmla="*/ 71 w 591"/>
                <a:gd name="T83" fmla="*/ 12 h 122"/>
                <a:gd name="T84" fmla="*/ 73 w 591"/>
                <a:gd name="T85" fmla="*/ 9 h 122"/>
                <a:gd name="T86" fmla="*/ 74 w 591"/>
                <a:gd name="T87" fmla="*/ 3 h 12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91"/>
                <a:gd name="T133" fmla="*/ 0 h 122"/>
                <a:gd name="T134" fmla="*/ 591 w 591"/>
                <a:gd name="T135" fmla="*/ 122 h 12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91" h="122">
                  <a:moveTo>
                    <a:pt x="553" y="36"/>
                  </a:moveTo>
                  <a:lnTo>
                    <a:pt x="551" y="36"/>
                  </a:lnTo>
                  <a:lnTo>
                    <a:pt x="551" y="40"/>
                  </a:lnTo>
                  <a:lnTo>
                    <a:pt x="549" y="44"/>
                  </a:lnTo>
                  <a:lnTo>
                    <a:pt x="547" y="50"/>
                  </a:lnTo>
                  <a:lnTo>
                    <a:pt x="542" y="55"/>
                  </a:lnTo>
                  <a:lnTo>
                    <a:pt x="536" y="63"/>
                  </a:lnTo>
                  <a:lnTo>
                    <a:pt x="532" y="67"/>
                  </a:lnTo>
                  <a:lnTo>
                    <a:pt x="526" y="72"/>
                  </a:lnTo>
                  <a:lnTo>
                    <a:pt x="523" y="74"/>
                  </a:lnTo>
                  <a:lnTo>
                    <a:pt x="517" y="80"/>
                  </a:lnTo>
                  <a:lnTo>
                    <a:pt x="509" y="82"/>
                  </a:lnTo>
                  <a:lnTo>
                    <a:pt x="504" y="84"/>
                  </a:lnTo>
                  <a:lnTo>
                    <a:pt x="496" y="84"/>
                  </a:lnTo>
                  <a:lnTo>
                    <a:pt x="492" y="86"/>
                  </a:lnTo>
                  <a:lnTo>
                    <a:pt x="486" y="84"/>
                  </a:lnTo>
                  <a:lnTo>
                    <a:pt x="481" y="84"/>
                  </a:lnTo>
                  <a:lnTo>
                    <a:pt x="475" y="82"/>
                  </a:lnTo>
                  <a:lnTo>
                    <a:pt x="471" y="82"/>
                  </a:lnTo>
                  <a:lnTo>
                    <a:pt x="462" y="76"/>
                  </a:lnTo>
                  <a:lnTo>
                    <a:pt x="458" y="72"/>
                  </a:lnTo>
                  <a:lnTo>
                    <a:pt x="452" y="70"/>
                  </a:lnTo>
                  <a:lnTo>
                    <a:pt x="452" y="69"/>
                  </a:lnTo>
                  <a:lnTo>
                    <a:pt x="450" y="67"/>
                  </a:lnTo>
                  <a:lnTo>
                    <a:pt x="450" y="65"/>
                  </a:lnTo>
                  <a:lnTo>
                    <a:pt x="448" y="61"/>
                  </a:lnTo>
                  <a:lnTo>
                    <a:pt x="448" y="57"/>
                  </a:lnTo>
                  <a:lnTo>
                    <a:pt x="446" y="50"/>
                  </a:lnTo>
                  <a:lnTo>
                    <a:pt x="445" y="44"/>
                  </a:lnTo>
                  <a:lnTo>
                    <a:pt x="443" y="38"/>
                  </a:lnTo>
                  <a:lnTo>
                    <a:pt x="443" y="31"/>
                  </a:lnTo>
                  <a:lnTo>
                    <a:pt x="439" y="25"/>
                  </a:lnTo>
                  <a:lnTo>
                    <a:pt x="437" y="19"/>
                  </a:lnTo>
                  <a:lnTo>
                    <a:pt x="435" y="12"/>
                  </a:lnTo>
                  <a:lnTo>
                    <a:pt x="433" y="8"/>
                  </a:lnTo>
                  <a:lnTo>
                    <a:pt x="427" y="0"/>
                  </a:lnTo>
                  <a:lnTo>
                    <a:pt x="424" y="0"/>
                  </a:lnTo>
                  <a:lnTo>
                    <a:pt x="422" y="0"/>
                  </a:lnTo>
                  <a:lnTo>
                    <a:pt x="416" y="2"/>
                  </a:lnTo>
                  <a:lnTo>
                    <a:pt x="408" y="2"/>
                  </a:lnTo>
                  <a:lnTo>
                    <a:pt x="401" y="4"/>
                  </a:lnTo>
                  <a:lnTo>
                    <a:pt x="395" y="4"/>
                  </a:lnTo>
                  <a:lnTo>
                    <a:pt x="391" y="4"/>
                  </a:lnTo>
                  <a:lnTo>
                    <a:pt x="384" y="6"/>
                  </a:lnTo>
                  <a:lnTo>
                    <a:pt x="380" y="6"/>
                  </a:lnTo>
                  <a:lnTo>
                    <a:pt x="372" y="8"/>
                  </a:lnTo>
                  <a:lnTo>
                    <a:pt x="365" y="8"/>
                  </a:lnTo>
                  <a:lnTo>
                    <a:pt x="359" y="10"/>
                  </a:lnTo>
                  <a:lnTo>
                    <a:pt x="353" y="12"/>
                  </a:lnTo>
                  <a:lnTo>
                    <a:pt x="344" y="12"/>
                  </a:lnTo>
                  <a:lnTo>
                    <a:pt x="336" y="13"/>
                  </a:lnTo>
                  <a:lnTo>
                    <a:pt x="327" y="13"/>
                  </a:lnTo>
                  <a:lnTo>
                    <a:pt x="319" y="15"/>
                  </a:lnTo>
                  <a:lnTo>
                    <a:pt x="310" y="15"/>
                  </a:lnTo>
                  <a:lnTo>
                    <a:pt x="300" y="17"/>
                  </a:lnTo>
                  <a:lnTo>
                    <a:pt x="292" y="19"/>
                  </a:lnTo>
                  <a:lnTo>
                    <a:pt x="283" y="19"/>
                  </a:lnTo>
                  <a:lnTo>
                    <a:pt x="273" y="19"/>
                  </a:lnTo>
                  <a:lnTo>
                    <a:pt x="264" y="21"/>
                  </a:lnTo>
                  <a:lnTo>
                    <a:pt x="254" y="23"/>
                  </a:lnTo>
                  <a:lnTo>
                    <a:pt x="245" y="25"/>
                  </a:lnTo>
                  <a:lnTo>
                    <a:pt x="235" y="25"/>
                  </a:lnTo>
                  <a:lnTo>
                    <a:pt x="224" y="27"/>
                  </a:lnTo>
                  <a:lnTo>
                    <a:pt x="215" y="29"/>
                  </a:lnTo>
                  <a:lnTo>
                    <a:pt x="207" y="31"/>
                  </a:lnTo>
                  <a:lnTo>
                    <a:pt x="196" y="31"/>
                  </a:lnTo>
                  <a:lnTo>
                    <a:pt x="186" y="31"/>
                  </a:lnTo>
                  <a:lnTo>
                    <a:pt x="176" y="31"/>
                  </a:lnTo>
                  <a:lnTo>
                    <a:pt x="167" y="32"/>
                  </a:lnTo>
                  <a:lnTo>
                    <a:pt x="157" y="34"/>
                  </a:lnTo>
                  <a:lnTo>
                    <a:pt x="148" y="34"/>
                  </a:lnTo>
                  <a:lnTo>
                    <a:pt x="138" y="36"/>
                  </a:lnTo>
                  <a:lnTo>
                    <a:pt x="129" y="38"/>
                  </a:lnTo>
                  <a:lnTo>
                    <a:pt x="119" y="38"/>
                  </a:lnTo>
                  <a:lnTo>
                    <a:pt x="110" y="40"/>
                  </a:lnTo>
                  <a:lnTo>
                    <a:pt x="102" y="40"/>
                  </a:lnTo>
                  <a:lnTo>
                    <a:pt x="93" y="42"/>
                  </a:lnTo>
                  <a:lnTo>
                    <a:pt x="85" y="42"/>
                  </a:lnTo>
                  <a:lnTo>
                    <a:pt x="78" y="42"/>
                  </a:lnTo>
                  <a:lnTo>
                    <a:pt x="70" y="44"/>
                  </a:lnTo>
                  <a:lnTo>
                    <a:pt x="62" y="46"/>
                  </a:lnTo>
                  <a:lnTo>
                    <a:pt x="55" y="46"/>
                  </a:lnTo>
                  <a:lnTo>
                    <a:pt x="49" y="46"/>
                  </a:lnTo>
                  <a:lnTo>
                    <a:pt x="42" y="48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50"/>
                  </a:lnTo>
                  <a:lnTo>
                    <a:pt x="19" y="50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3" y="53"/>
                  </a:lnTo>
                  <a:lnTo>
                    <a:pt x="0" y="53"/>
                  </a:lnTo>
                  <a:lnTo>
                    <a:pt x="2" y="99"/>
                  </a:lnTo>
                  <a:lnTo>
                    <a:pt x="418" y="46"/>
                  </a:lnTo>
                  <a:lnTo>
                    <a:pt x="420" y="53"/>
                  </a:lnTo>
                  <a:lnTo>
                    <a:pt x="420" y="57"/>
                  </a:lnTo>
                  <a:lnTo>
                    <a:pt x="422" y="61"/>
                  </a:lnTo>
                  <a:lnTo>
                    <a:pt x="424" y="67"/>
                  </a:lnTo>
                  <a:lnTo>
                    <a:pt x="426" y="72"/>
                  </a:lnTo>
                  <a:lnTo>
                    <a:pt x="429" y="78"/>
                  </a:lnTo>
                  <a:lnTo>
                    <a:pt x="431" y="84"/>
                  </a:lnTo>
                  <a:lnTo>
                    <a:pt x="435" y="89"/>
                  </a:lnTo>
                  <a:lnTo>
                    <a:pt x="441" y="97"/>
                  </a:lnTo>
                  <a:lnTo>
                    <a:pt x="445" y="101"/>
                  </a:lnTo>
                  <a:lnTo>
                    <a:pt x="450" y="107"/>
                  </a:lnTo>
                  <a:lnTo>
                    <a:pt x="458" y="110"/>
                  </a:lnTo>
                  <a:lnTo>
                    <a:pt x="465" y="114"/>
                  </a:lnTo>
                  <a:lnTo>
                    <a:pt x="471" y="116"/>
                  </a:lnTo>
                  <a:lnTo>
                    <a:pt x="479" y="120"/>
                  </a:lnTo>
                  <a:lnTo>
                    <a:pt x="484" y="120"/>
                  </a:lnTo>
                  <a:lnTo>
                    <a:pt x="492" y="122"/>
                  </a:lnTo>
                  <a:lnTo>
                    <a:pt x="498" y="120"/>
                  </a:lnTo>
                  <a:lnTo>
                    <a:pt x="505" y="120"/>
                  </a:lnTo>
                  <a:lnTo>
                    <a:pt x="511" y="120"/>
                  </a:lnTo>
                  <a:lnTo>
                    <a:pt x="519" y="118"/>
                  </a:lnTo>
                  <a:lnTo>
                    <a:pt x="523" y="116"/>
                  </a:lnTo>
                  <a:lnTo>
                    <a:pt x="528" y="114"/>
                  </a:lnTo>
                  <a:lnTo>
                    <a:pt x="534" y="112"/>
                  </a:lnTo>
                  <a:lnTo>
                    <a:pt x="538" y="112"/>
                  </a:lnTo>
                  <a:lnTo>
                    <a:pt x="545" y="108"/>
                  </a:lnTo>
                  <a:lnTo>
                    <a:pt x="551" y="108"/>
                  </a:lnTo>
                  <a:lnTo>
                    <a:pt x="555" y="107"/>
                  </a:lnTo>
                  <a:lnTo>
                    <a:pt x="561" y="101"/>
                  </a:lnTo>
                  <a:lnTo>
                    <a:pt x="564" y="97"/>
                  </a:lnTo>
                  <a:lnTo>
                    <a:pt x="572" y="89"/>
                  </a:lnTo>
                  <a:lnTo>
                    <a:pt x="576" y="84"/>
                  </a:lnTo>
                  <a:lnTo>
                    <a:pt x="580" y="78"/>
                  </a:lnTo>
                  <a:lnTo>
                    <a:pt x="583" y="74"/>
                  </a:lnTo>
                  <a:lnTo>
                    <a:pt x="585" y="74"/>
                  </a:lnTo>
                  <a:lnTo>
                    <a:pt x="591" y="31"/>
                  </a:lnTo>
                  <a:lnTo>
                    <a:pt x="55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54"/>
            <p:cNvSpPr>
              <a:spLocks/>
            </p:cNvSpPr>
            <p:nvPr/>
          </p:nvSpPr>
          <p:spPr bwMode="auto">
            <a:xfrm>
              <a:off x="3538" y="427"/>
              <a:ext cx="315" cy="76"/>
            </a:xfrm>
            <a:custGeom>
              <a:avLst/>
              <a:gdLst>
                <a:gd name="T0" fmla="*/ 79 w 629"/>
                <a:gd name="T1" fmla="*/ 14 h 152"/>
                <a:gd name="T2" fmla="*/ 79 w 629"/>
                <a:gd name="T3" fmla="*/ 13 h 152"/>
                <a:gd name="T4" fmla="*/ 79 w 629"/>
                <a:gd name="T5" fmla="*/ 12 h 152"/>
                <a:gd name="T6" fmla="*/ 79 w 629"/>
                <a:gd name="T7" fmla="*/ 10 h 152"/>
                <a:gd name="T8" fmla="*/ 79 w 629"/>
                <a:gd name="T9" fmla="*/ 8 h 152"/>
                <a:gd name="T10" fmla="*/ 78 w 629"/>
                <a:gd name="T11" fmla="*/ 6 h 152"/>
                <a:gd name="T12" fmla="*/ 77 w 629"/>
                <a:gd name="T13" fmla="*/ 4 h 152"/>
                <a:gd name="T14" fmla="*/ 76 w 629"/>
                <a:gd name="T15" fmla="*/ 3 h 152"/>
                <a:gd name="T16" fmla="*/ 75 w 629"/>
                <a:gd name="T17" fmla="*/ 2 h 152"/>
                <a:gd name="T18" fmla="*/ 74 w 629"/>
                <a:gd name="T19" fmla="*/ 1 h 152"/>
                <a:gd name="T20" fmla="*/ 72 w 629"/>
                <a:gd name="T21" fmla="*/ 1 h 152"/>
                <a:gd name="T22" fmla="*/ 71 w 629"/>
                <a:gd name="T23" fmla="*/ 0 h 152"/>
                <a:gd name="T24" fmla="*/ 69 w 629"/>
                <a:gd name="T25" fmla="*/ 0 h 152"/>
                <a:gd name="T26" fmla="*/ 68 w 629"/>
                <a:gd name="T27" fmla="*/ 1 h 152"/>
                <a:gd name="T28" fmla="*/ 66 w 629"/>
                <a:gd name="T29" fmla="*/ 2 h 152"/>
                <a:gd name="T30" fmla="*/ 65 w 629"/>
                <a:gd name="T31" fmla="*/ 3 h 152"/>
                <a:gd name="T32" fmla="*/ 64 w 629"/>
                <a:gd name="T33" fmla="*/ 5 h 152"/>
                <a:gd name="T34" fmla="*/ 63 w 629"/>
                <a:gd name="T35" fmla="*/ 7 h 152"/>
                <a:gd name="T36" fmla="*/ 63 w 629"/>
                <a:gd name="T37" fmla="*/ 8 h 152"/>
                <a:gd name="T38" fmla="*/ 62 w 629"/>
                <a:gd name="T39" fmla="*/ 10 h 152"/>
                <a:gd name="T40" fmla="*/ 2 w 629"/>
                <a:gd name="T41" fmla="*/ 15 h 152"/>
                <a:gd name="T42" fmla="*/ 67 w 629"/>
                <a:gd name="T43" fmla="*/ 14 h 152"/>
                <a:gd name="T44" fmla="*/ 67 w 629"/>
                <a:gd name="T45" fmla="*/ 13 h 152"/>
                <a:gd name="T46" fmla="*/ 67 w 629"/>
                <a:gd name="T47" fmla="*/ 12 h 152"/>
                <a:gd name="T48" fmla="*/ 67 w 629"/>
                <a:gd name="T49" fmla="*/ 11 h 152"/>
                <a:gd name="T50" fmla="*/ 68 w 629"/>
                <a:gd name="T51" fmla="*/ 9 h 152"/>
                <a:gd name="T52" fmla="*/ 68 w 629"/>
                <a:gd name="T53" fmla="*/ 8 h 152"/>
                <a:gd name="T54" fmla="*/ 69 w 629"/>
                <a:gd name="T55" fmla="*/ 7 h 152"/>
                <a:gd name="T56" fmla="*/ 70 w 629"/>
                <a:gd name="T57" fmla="*/ 7 h 152"/>
                <a:gd name="T58" fmla="*/ 72 w 629"/>
                <a:gd name="T59" fmla="*/ 8 h 152"/>
                <a:gd name="T60" fmla="*/ 73 w 629"/>
                <a:gd name="T61" fmla="*/ 10 h 152"/>
                <a:gd name="T62" fmla="*/ 73 w 629"/>
                <a:gd name="T63" fmla="*/ 12 h 152"/>
                <a:gd name="T64" fmla="*/ 74 w 629"/>
                <a:gd name="T65" fmla="*/ 12 h 152"/>
                <a:gd name="T66" fmla="*/ 79 w 629"/>
                <a:gd name="T67" fmla="*/ 14 h 1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9"/>
                <a:gd name="T103" fmla="*/ 0 h 152"/>
                <a:gd name="T104" fmla="*/ 629 w 629"/>
                <a:gd name="T105" fmla="*/ 152 h 15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9" h="152">
                  <a:moveTo>
                    <a:pt x="629" y="111"/>
                  </a:moveTo>
                  <a:lnTo>
                    <a:pt x="629" y="109"/>
                  </a:lnTo>
                  <a:lnTo>
                    <a:pt x="629" y="107"/>
                  </a:lnTo>
                  <a:lnTo>
                    <a:pt x="629" y="101"/>
                  </a:lnTo>
                  <a:lnTo>
                    <a:pt x="629" y="97"/>
                  </a:lnTo>
                  <a:lnTo>
                    <a:pt x="627" y="90"/>
                  </a:lnTo>
                  <a:lnTo>
                    <a:pt x="627" y="84"/>
                  </a:lnTo>
                  <a:lnTo>
                    <a:pt x="627" y="76"/>
                  </a:lnTo>
                  <a:lnTo>
                    <a:pt x="627" y="69"/>
                  </a:lnTo>
                  <a:lnTo>
                    <a:pt x="626" y="61"/>
                  </a:lnTo>
                  <a:lnTo>
                    <a:pt x="624" y="54"/>
                  </a:lnTo>
                  <a:lnTo>
                    <a:pt x="622" y="44"/>
                  </a:lnTo>
                  <a:lnTo>
                    <a:pt x="620" y="38"/>
                  </a:lnTo>
                  <a:lnTo>
                    <a:pt x="616" y="31"/>
                  </a:lnTo>
                  <a:lnTo>
                    <a:pt x="612" y="25"/>
                  </a:lnTo>
                  <a:lnTo>
                    <a:pt x="608" y="19"/>
                  </a:lnTo>
                  <a:lnTo>
                    <a:pt x="605" y="16"/>
                  </a:lnTo>
                  <a:lnTo>
                    <a:pt x="599" y="12"/>
                  </a:lnTo>
                  <a:lnTo>
                    <a:pt x="593" y="8"/>
                  </a:lnTo>
                  <a:lnTo>
                    <a:pt x="587" y="6"/>
                  </a:lnTo>
                  <a:lnTo>
                    <a:pt x="582" y="4"/>
                  </a:lnTo>
                  <a:lnTo>
                    <a:pt x="574" y="2"/>
                  </a:lnTo>
                  <a:lnTo>
                    <a:pt x="568" y="0"/>
                  </a:lnTo>
                  <a:lnTo>
                    <a:pt x="563" y="0"/>
                  </a:lnTo>
                  <a:lnTo>
                    <a:pt x="557" y="0"/>
                  </a:lnTo>
                  <a:lnTo>
                    <a:pt x="551" y="0"/>
                  </a:lnTo>
                  <a:lnTo>
                    <a:pt x="546" y="0"/>
                  </a:lnTo>
                  <a:lnTo>
                    <a:pt x="540" y="2"/>
                  </a:lnTo>
                  <a:lnTo>
                    <a:pt x="536" y="4"/>
                  </a:lnTo>
                  <a:lnTo>
                    <a:pt x="527" y="10"/>
                  </a:lnTo>
                  <a:lnTo>
                    <a:pt x="521" y="17"/>
                  </a:lnTo>
                  <a:lnTo>
                    <a:pt x="513" y="25"/>
                  </a:lnTo>
                  <a:lnTo>
                    <a:pt x="510" y="35"/>
                  </a:lnTo>
                  <a:lnTo>
                    <a:pt x="508" y="38"/>
                  </a:lnTo>
                  <a:lnTo>
                    <a:pt x="504" y="44"/>
                  </a:lnTo>
                  <a:lnTo>
                    <a:pt x="502" y="50"/>
                  </a:lnTo>
                  <a:lnTo>
                    <a:pt x="502" y="55"/>
                  </a:lnTo>
                  <a:lnTo>
                    <a:pt x="498" y="63"/>
                  </a:lnTo>
                  <a:lnTo>
                    <a:pt x="496" y="71"/>
                  </a:lnTo>
                  <a:lnTo>
                    <a:pt x="494" y="74"/>
                  </a:lnTo>
                  <a:lnTo>
                    <a:pt x="494" y="78"/>
                  </a:lnTo>
                  <a:lnTo>
                    <a:pt x="15" y="116"/>
                  </a:lnTo>
                  <a:lnTo>
                    <a:pt x="0" y="152"/>
                  </a:lnTo>
                  <a:lnTo>
                    <a:pt x="536" y="112"/>
                  </a:lnTo>
                  <a:lnTo>
                    <a:pt x="534" y="109"/>
                  </a:lnTo>
                  <a:lnTo>
                    <a:pt x="534" y="101"/>
                  </a:lnTo>
                  <a:lnTo>
                    <a:pt x="534" y="97"/>
                  </a:lnTo>
                  <a:lnTo>
                    <a:pt x="536" y="92"/>
                  </a:lnTo>
                  <a:lnTo>
                    <a:pt x="536" y="86"/>
                  </a:lnTo>
                  <a:lnTo>
                    <a:pt x="536" y="82"/>
                  </a:lnTo>
                  <a:lnTo>
                    <a:pt x="536" y="76"/>
                  </a:lnTo>
                  <a:lnTo>
                    <a:pt x="538" y="71"/>
                  </a:lnTo>
                  <a:lnTo>
                    <a:pt x="542" y="67"/>
                  </a:lnTo>
                  <a:lnTo>
                    <a:pt x="544" y="63"/>
                  </a:lnTo>
                  <a:lnTo>
                    <a:pt x="548" y="59"/>
                  </a:lnTo>
                  <a:lnTo>
                    <a:pt x="549" y="57"/>
                  </a:lnTo>
                  <a:lnTo>
                    <a:pt x="553" y="55"/>
                  </a:lnTo>
                  <a:lnTo>
                    <a:pt x="559" y="57"/>
                  </a:lnTo>
                  <a:lnTo>
                    <a:pt x="567" y="59"/>
                  </a:lnTo>
                  <a:lnTo>
                    <a:pt x="574" y="63"/>
                  </a:lnTo>
                  <a:lnTo>
                    <a:pt x="578" y="69"/>
                  </a:lnTo>
                  <a:lnTo>
                    <a:pt x="582" y="76"/>
                  </a:lnTo>
                  <a:lnTo>
                    <a:pt x="584" y="84"/>
                  </a:lnTo>
                  <a:lnTo>
                    <a:pt x="584" y="90"/>
                  </a:lnTo>
                  <a:lnTo>
                    <a:pt x="584" y="95"/>
                  </a:lnTo>
                  <a:lnTo>
                    <a:pt x="586" y="97"/>
                  </a:lnTo>
                  <a:lnTo>
                    <a:pt x="589" y="120"/>
                  </a:lnTo>
                  <a:lnTo>
                    <a:pt x="629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3543" y="620"/>
              <a:ext cx="129" cy="211"/>
            </a:xfrm>
            <a:custGeom>
              <a:avLst/>
              <a:gdLst>
                <a:gd name="T0" fmla="*/ 29 w 258"/>
                <a:gd name="T1" fmla="*/ 0 h 424"/>
                <a:gd name="T2" fmla="*/ 27 w 258"/>
                <a:gd name="T3" fmla="*/ 46 h 424"/>
                <a:gd name="T4" fmla="*/ 19 w 258"/>
                <a:gd name="T5" fmla="*/ 34 h 424"/>
                <a:gd name="T6" fmla="*/ 6 w 258"/>
                <a:gd name="T7" fmla="*/ 0 h 424"/>
                <a:gd name="T8" fmla="*/ 5 w 258"/>
                <a:gd name="T9" fmla="*/ 0 h 424"/>
                <a:gd name="T10" fmla="*/ 3 w 258"/>
                <a:gd name="T11" fmla="*/ 0 h 424"/>
                <a:gd name="T12" fmla="*/ 1 w 258"/>
                <a:gd name="T13" fmla="*/ 0 h 424"/>
                <a:gd name="T14" fmla="*/ 0 w 258"/>
                <a:gd name="T15" fmla="*/ 1 h 424"/>
                <a:gd name="T16" fmla="*/ 0 w 258"/>
                <a:gd name="T17" fmla="*/ 2 h 424"/>
                <a:gd name="T18" fmla="*/ 1 w 258"/>
                <a:gd name="T19" fmla="*/ 4 h 424"/>
                <a:gd name="T20" fmla="*/ 1 w 258"/>
                <a:gd name="T21" fmla="*/ 6 h 424"/>
                <a:gd name="T22" fmla="*/ 1 w 258"/>
                <a:gd name="T23" fmla="*/ 7 h 424"/>
                <a:gd name="T24" fmla="*/ 1 w 258"/>
                <a:gd name="T25" fmla="*/ 8 h 424"/>
                <a:gd name="T26" fmla="*/ 1 w 258"/>
                <a:gd name="T27" fmla="*/ 10 h 424"/>
                <a:gd name="T28" fmla="*/ 1 w 258"/>
                <a:gd name="T29" fmla="*/ 11 h 424"/>
                <a:gd name="T30" fmla="*/ 1 w 258"/>
                <a:gd name="T31" fmla="*/ 13 h 424"/>
                <a:gd name="T32" fmla="*/ 2 w 258"/>
                <a:gd name="T33" fmla="*/ 15 h 424"/>
                <a:gd name="T34" fmla="*/ 2 w 258"/>
                <a:gd name="T35" fmla="*/ 16 h 424"/>
                <a:gd name="T36" fmla="*/ 2 w 258"/>
                <a:gd name="T37" fmla="*/ 18 h 424"/>
                <a:gd name="T38" fmla="*/ 2 w 258"/>
                <a:gd name="T39" fmla="*/ 20 h 424"/>
                <a:gd name="T40" fmla="*/ 2 w 258"/>
                <a:gd name="T41" fmla="*/ 22 h 424"/>
                <a:gd name="T42" fmla="*/ 2 w 258"/>
                <a:gd name="T43" fmla="*/ 23 h 424"/>
                <a:gd name="T44" fmla="*/ 3 w 258"/>
                <a:gd name="T45" fmla="*/ 25 h 424"/>
                <a:gd name="T46" fmla="*/ 3 w 258"/>
                <a:gd name="T47" fmla="*/ 27 h 424"/>
                <a:gd name="T48" fmla="*/ 3 w 258"/>
                <a:gd name="T49" fmla="*/ 28 h 424"/>
                <a:gd name="T50" fmla="*/ 3 w 258"/>
                <a:gd name="T51" fmla="*/ 30 h 424"/>
                <a:gd name="T52" fmla="*/ 3 w 258"/>
                <a:gd name="T53" fmla="*/ 31 h 424"/>
                <a:gd name="T54" fmla="*/ 4 w 258"/>
                <a:gd name="T55" fmla="*/ 33 h 424"/>
                <a:gd name="T56" fmla="*/ 4 w 258"/>
                <a:gd name="T57" fmla="*/ 34 h 424"/>
                <a:gd name="T58" fmla="*/ 4 w 258"/>
                <a:gd name="T59" fmla="*/ 36 h 424"/>
                <a:gd name="T60" fmla="*/ 4 w 258"/>
                <a:gd name="T61" fmla="*/ 37 h 424"/>
                <a:gd name="T62" fmla="*/ 4 w 258"/>
                <a:gd name="T63" fmla="*/ 38 h 424"/>
                <a:gd name="T64" fmla="*/ 4 w 258"/>
                <a:gd name="T65" fmla="*/ 40 h 424"/>
                <a:gd name="T66" fmla="*/ 5 w 258"/>
                <a:gd name="T67" fmla="*/ 40 h 424"/>
                <a:gd name="T68" fmla="*/ 17 w 258"/>
                <a:gd name="T69" fmla="*/ 52 h 424"/>
                <a:gd name="T70" fmla="*/ 33 w 258"/>
                <a:gd name="T71" fmla="*/ 51 h 4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8"/>
                <a:gd name="T109" fmla="*/ 0 h 424"/>
                <a:gd name="T110" fmla="*/ 258 w 258"/>
                <a:gd name="T111" fmla="*/ 424 h 4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8" h="424">
                  <a:moveTo>
                    <a:pt x="258" y="409"/>
                  </a:moveTo>
                  <a:lnTo>
                    <a:pt x="231" y="4"/>
                  </a:lnTo>
                  <a:lnTo>
                    <a:pt x="197" y="0"/>
                  </a:lnTo>
                  <a:lnTo>
                    <a:pt x="214" y="373"/>
                  </a:lnTo>
                  <a:lnTo>
                    <a:pt x="171" y="376"/>
                  </a:lnTo>
                  <a:lnTo>
                    <a:pt x="148" y="280"/>
                  </a:lnTo>
                  <a:lnTo>
                    <a:pt x="68" y="291"/>
                  </a:lnTo>
                  <a:lnTo>
                    <a:pt x="43" y="4"/>
                  </a:lnTo>
                  <a:lnTo>
                    <a:pt x="41" y="2"/>
                  </a:lnTo>
                  <a:lnTo>
                    <a:pt x="36" y="2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5" y="4"/>
                  </a:lnTo>
                  <a:lnTo>
                    <a:pt x="1" y="8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1" y="32"/>
                  </a:lnTo>
                  <a:lnTo>
                    <a:pt x="1" y="40"/>
                  </a:lnTo>
                  <a:lnTo>
                    <a:pt x="3" y="50"/>
                  </a:lnTo>
                  <a:lnTo>
                    <a:pt x="3" y="53"/>
                  </a:lnTo>
                  <a:lnTo>
                    <a:pt x="3" y="59"/>
                  </a:lnTo>
                  <a:lnTo>
                    <a:pt x="3" y="65"/>
                  </a:lnTo>
                  <a:lnTo>
                    <a:pt x="5" y="70"/>
                  </a:lnTo>
                  <a:lnTo>
                    <a:pt x="5" y="76"/>
                  </a:lnTo>
                  <a:lnTo>
                    <a:pt x="5" y="82"/>
                  </a:lnTo>
                  <a:lnTo>
                    <a:pt x="7" y="88"/>
                  </a:lnTo>
                  <a:lnTo>
                    <a:pt x="7" y="93"/>
                  </a:lnTo>
                  <a:lnTo>
                    <a:pt x="7" y="101"/>
                  </a:lnTo>
                  <a:lnTo>
                    <a:pt x="9" y="107"/>
                  </a:lnTo>
                  <a:lnTo>
                    <a:pt x="9" y="114"/>
                  </a:lnTo>
                  <a:lnTo>
                    <a:pt x="11" y="120"/>
                  </a:lnTo>
                  <a:lnTo>
                    <a:pt x="11" y="127"/>
                  </a:lnTo>
                  <a:lnTo>
                    <a:pt x="11" y="133"/>
                  </a:lnTo>
                  <a:lnTo>
                    <a:pt x="13" y="141"/>
                  </a:lnTo>
                  <a:lnTo>
                    <a:pt x="13" y="148"/>
                  </a:lnTo>
                  <a:lnTo>
                    <a:pt x="13" y="154"/>
                  </a:lnTo>
                  <a:lnTo>
                    <a:pt x="15" y="162"/>
                  </a:lnTo>
                  <a:lnTo>
                    <a:pt x="15" y="167"/>
                  </a:lnTo>
                  <a:lnTo>
                    <a:pt x="17" y="177"/>
                  </a:lnTo>
                  <a:lnTo>
                    <a:pt x="17" y="183"/>
                  </a:lnTo>
                  <a:lnTo>
                    <a:pt x="17" y="190"/>
                  </a:lnTo>
                  <a:lnTo>
                    <a:pt x="19" y="198"/>
                  </a:lnTo>
                  <a:lnTo>
                    <a:pt x="19" y="203"/>
                  </a:lnTo>
                  <a:lnTo>
                    <a:pt x="19" y="209"/>
                  </a:lnTo>
                  <a:lnTo>
                    <a:pt x="20" y="217"/>
                  </a:lnTo>
                  <a:lnTo>
                    <a:pt x="20" y="224"/>
                  </a:lnTo>
                  <a:lnTo>
                    <a:pt x="22" y="230"/>
                  </a:lnTo>
                  <a:lnTo>
                    <a:pt x="22" y="236"/>
                  </a:lnTo>
                  <a:lnTo>
                    <a:pt x="22" y="243"/>
                  </a:lnTo>
                  <a:lnTo>
                    <a:pt x="24" y="249"/>
                  </a:lnTo>
                  <a:lnTo>
                    <a:pt x="24" y="255"/>
                  </a:lnTo>
                  <a:lnTo>
                    <a:pt x="26" y="261"/>
                  </a:lnTo>
                  <a:lnTo>
                    <a:pt x="26" y="266"/>
                  </a:lnTo>
                  <a:lnTo>
                    <a:pt x="28" y="272"/>
                  </a:lnTo>
                  <a:lnTo>
                    <a:pt x="28" y="278"/>
                  </a:lnTo>
                  <a:lnTo>
                    <a:pt x="28" y="283"/>
                  </a:lnTo>
                  <a:lnTo>
                    <a:pt x="28" y="289"/>
                  </a:lnTo>
                  <a:lnTo>
                    <a:pt x="28" y="293"/>
                  </a:lnTo>
                  <a:lnTo>
                    <a:pt x="30" y="297"/>
                  </a:lnTo>
                  <a:lnTo>
                    <a:pt x="30" y="304"/>
                  </a:lnTo>
                  <a:lnTo>
                    <a:pt x="32" y="312"/>
                  </a:lnTo>
                  <a:lnTo>
                    <a:pt x="32" y="316"/>
                  </a:lnTo>
                  <a:lnTo>
                    <a:pt x="32" y="321"/>
                  </a:lnTo>
                  <a:lnTo>
                    <a:pt x="32" y="323"/>
                  </a:lnTo>
                  <a:lnTo>
                    <a:pt x="34" y="325"/>
                  </a:lnTo>
                  <a:lnTo>
                    <a:pt x="119" y="318"/>
                  </a:lnTo>
                  <a:lnTo>
                    <a:pt x="136" y="424"/>
                  </a:lnTo>
                  <a:lnTo>
                    <a:pt x="258" y="4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>
              <a:off x="3397" y="479"/>
              <a:ext cx="149" cy="173"/>
            </a:xfrm>
            <a:custGeom>
              <a:avLst/>
              <a:gdLst>
                <a:gd name="T0" fmla="*/ 11 w 296"/>
                <a:gd name="T1" fmla="*/ 43 h 346"/>
                <a:gd name="T2" fmla="*/ 8 w 296"/>
                <a:gd name="T3" fmla="*/ 42 h 346"/>
                <a:gd name="T4" fmla="*/ 6 w 296"/>
                <a:gd name="T5" fmla="*/ 40 h 346"/>
                <a:gd name="T6" fmla="*/ 4 w 296"/>
                <a:gd name="T7" fmla="*/ 38 h 346"/>
                <a:gd name="T8" fmla="*/ 3 w 296"/>
                <a:gd name="T9" fmla="*/ 36 h 346"/>
                <a:gd name="T10" fmla="*/ 2 w 296"/>
                <a:gd name="T11" fmla="*/ 34 h 346"/>
                <a:gd name="T12" fmla="*/ 1 w 296"/>
                <a:gd name="T13" fmla="*/ 31 h 346"/>
                <a:gd name="T14" fmla="*/ 1 w 296"/>
                <a:gd name="T15" fmla="*/ 29 h 346"/>
                <a:gd name="T16" fmla="*/ 0 w 296"/>
                <a:gd name="T17" fmla="*/ 26 h 346"/>
                <a:gd name="T18" fmla="*/ 0 w 296"/>
                <a:gd name="T19" fmla="*/ 23 h 346"/>
                <a:gd name="T20" fmla="*/ 1 w 296"/>
                <a:gd name="T21" fmla="*/ 21 h 346"/>
                <a:gd name="T22" fmla="*/ 1 w 296"/>
                <a:gd name="T23" fmla="*/ 18 h 346"/>
                <a:gd name="T24" fmla="*/ 1 w 296"/>
                <a:gd name="T25" fmla="*/ 16 h 346"/>
                <a:gd name="T26" fmla="*/ 2 w 296"/>
                <a:gd name="T27" fmla="*/ 14 h 346"/>
                <a:gd name="T28" fmla="*/ 3 w 296"/>
                <a:gd name="T29" fmla="*/ 11 h 346"/>
                <a:gd name="T30" fmla="*/ 3 w 296"/>
                <a:gd name="T31" fmla="*/ 10 h 346"/>
                <a:gd name="T32" fmla="*/ 35 w 296"/>
                <a:gd name="T33" fmla="*/ 1 h 346"/>
                <a:gd name="T34" fmla="*/ 36 w 296"/>
                <a:gd name="T35" fmla="*/ 3 h 346"/>
                <a:gd name="T36" fmla="*/ 35 w 296"/>
                <a:gd name="T37" fmla="*/ 4 h 346"/>
                <a:gd name="T38" fmla="*/ 34 w 296"/>
                <a:gd name="T39" fmla="*/ 4 h 346"/>
                <a:gd name="T40" fmla="*/ 31 w 296"/>
                <a:gd name="T41" fmla="*/ 4 h 346"/>
                <a:gd name="T42" fmla="*/ 28 w 296"/>
                <a:gd name="T43" fmla="*/ 5 h 346"/>
                <a:gd name="T44" fmla="*/ 25 w 296"/>
                <a:gd name="T45" fmla="*/ 5 h 346"/>
                <a:gd name="T46" fmla="*/ 22 w 296"/>
                <a:gd name="T47" fmla="*/ 5 h 346"/>
                <a:gd name="T48" fmla="*/ 20 w 296"/>
                <a:gd name="T49" fmla="*/ 6 h 346"/>
                <a:gd name="T50" fmla="*/ 17 w 296"/>
                <a:gd name="T51" fmla="*/ 6 h 346"/>
                <a:gd name="T52" fmla="*/ 14 w 296"/>
                <a:gd name="T53" fmla="*/ 6 h 346"/>
                <a:gd name="T54" fmla="*/ 11 w 296"/>
                <a:gd name="T55" fmla="*/ 6 h 346"/>
                <a:gd name="T56" fmla="*/ 9 w 296"/>
                <a:gd name="T57" fmla="*/ 7 h 346"/>
                <a:gd name="T58" fmla="*/ 9 w 296"/>
                <a:gd name="T59" fmla="*/ 7 h 346"/>
                <a:gd name="T60" fmla="*/ 8 w 296"/>
                <a:gd name="T61" fmla="*/ 10 h 346"/>
                <a:gd name="T62" fmla="*/ 7 w 296"/>
                <a:gd name="T63" fmla="*/ 12 h 346"/>
                <a:gd name="T64" fmla="*/ 6 w 296"/>
                <a:gd name="T65" fmla="*/ 14 h 346"/>
                <a:gd name="T66" fmla="*/ 6 w 296"/>
                <a:gd name="T67" fmla="*/ 17 h 346"/>
                <a:gd name="T68" fmla="*/ 5 w 296"/>
                <a:gd name="T69" fmla="*/ 19 h 346"/>
                <a:gd name="T70" fmla="*/ 5 w 296"/>
                <a:gd name="T71" fmla="*/ 22 h 346"/>
                <a:gd name="T72" fmla="*/ 5 w 296"/>
                <a:gd name="T73" fmla="*/ 24 h 346"/>
                <a:gd name="T74" fmla="*/ 5 w 296"/>
                <a:gd name="T75" fmla="*/ 26 h 346"/>
                <a:gd name="T76" fmla="*/ 6 w 296"/>
                <a:gd name="T77" fmla="*/ 28 h 346"/>
                <a:gd name="T78" fmla="*/ 7 w 296"/>
                <a:gd name="T79" fmla="*/ 31 h 346"/>
                <a:gd name="T80" fmla="*/ 8 w 296"/>
                <a:gd name="T81" fmla="*/ 34 h 346"/>
                <a:gd name="T82" fmla="*/ 10 w 296"/>
                <a:gd name="T83" fmla="*/ 37 h 346"/>
                <a:gd name="T84" fmla="*/ 11 w 296"/>
                <a:gd name="T85" fmla="*/ 38 h 346"/>
                <a:gd name="T86" fmla="*/ 37 w 296"/>
                <a:gd name="T87" fmla="*/ 42 h 3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6"/>
                <a:gd name="T133" fmla="*/ 0 h 346"/>
                <a:gd name="T134" fmla="*/ 296 w 296"/>
                <a:gd name="T135" fmla="*/ 346 h 3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6" h="346">
                  <a:moveTo>
                    <a:pt x="289" y="329"/>
                  </a:moveTo>
                  <a:lnTo>
                    <a:pt x="85" y="346"/>
                  </a:lnTo>
                  <a:lnTo>
                    <a:pt x="81" y="344"/>
                  </a:lnTo>
                  <a:lnTo>
                    <a:pt x="74" y="340"/>
                  </a:lnTo>
                  <a:lnTo>
                    <a:pt x="70" y="336"/>
                  </a:lnTo>
                  <a:lnTo>
                    <a:pt x="64" y="334"/>
                  </a:lnTo>
                  <a:lnTo>
                    <a:pt x="59" y="329"/>
                  </a:lnTo>
                  <a:lnTo>
                    <a:pt x="51" y="325"/>
                  </a:lnTo>
                  <a:lnTo>
                    <a:pt x="45" y="317"/>
                  </a:lnTo>
                  <a:lnTo>
                    <a:pt x="38" y="310"/>
                  </a:lnTo>
                  <a:lnTo>
                    <a:pt x="34" y="306"/>
                  </a:lnTo>
                  <a:lnTo>
                    <a:pt x="30" y="302"/>
                  </a:lnTo>
                  <a:lnTo>
                    <a:pt x="28" y="296"/>
                  </a:lnTo>
                  <a:lnTo>
                    <a:pt x="24" y="293"/>
                  </a:lnTo>
                  <a:lnTo>
                    <a:pt x="21" y="287"/>
                  </a:lnTo>
                  <a:lnTo>
                    <a:pt x="19" y="281"/>
                  </a:lnTo>
                  <a:lnTo>
                    <a:pt x="17" y="275"/>
                  </a:lnTo>
                  <a:lnTo>
                    <a:pt x="13" y="270"/>
                  </a:lnTo>
                  <a:lnTo>
                    <a:pt x="11" y="262"/>
                  </a:lnTo>
                  <a:lnTo>
                    <a:pt x="9" y="256"/>
                  </a:lnTo>
                  <a:lnTo>
                    <a:pt x="7" y="249"/>
                  </a:lnTo>
                  <a:lnTo>
                    <a:pt x="7" y="243"/>
                  </a:lnTo>
                  <a:lnTo>
                    <a:pt x="3" y="236"/>
                  </a:lnTo>
                  <a:lnTo>
                    <a:pt x="3" y="226"/>
                  </a:lnTo>
                  <a:lnTo>
                    <a:pt x="2" y="218"/>
                  </a:lnTo>
                  <a:lnTo>
                    <a:pt x="2" y="211"/>
                  </a:lnTo>
                  <a:lnTo>
                    <a:pt x="0" y="203"/>
                  </a:lnTo>
                  <a:lnTo>
                    <a:pt x="0" y="196"/>
                  </a:lnTo>
                  <a:lnTo>
                    <a:pt x="0" y="190"/>
                  </a:lnTo>
                  <a:lnTo>
                    <a:pt x="0" y="182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2" y="161"/>
                  </a:lnTo>
                  <a:lnTo>
                    <a:pt x="2" y="156"/>
                  </a:lnTo>
                  <a:lnTo>
                    <a:pt x="2" y="148"/>
                  </a:lnTo>
                  <a:lnTo>
                    <a:pt x="3" y="140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7" y="125"/>
                  </a:lnTo>
                  <a:lnTo>
                    <a:pt x="7" y="120"/>
                  </a:lnTo>
                  <a:lnTo>
                    <a:pt x="7" y="114"/>
                  </a:lnTo>
                  <a:lnTo>
                    <a:pt x="9" y="110"/>
                  </a:lnTo>
                  <a:lnTo>
                    <a:pt x="11" y="101"/>
                  </a:lnTo>
                  <a:lnTo>
                    <a:pt x="15" y="93"/>
                  </a:lnTo>
                  <a:lnTo>
                    <a:pt x="17" y="87"/>
                  </a:lnTo>
                  <a:lnTo>
                    <a:pt x="19" y="83"/>
                  </a:lnTo>
                  <a:lnTo>
                    <a:pt x="19" y="80"/>
                  </a:lnTo>
                  <a:lnTo>
                    <a:pt x="21" y="80"/>
                  </a:lnTo>
                  <a:lnTo>
                    <a:pt x="36" y="26"/>
                  </a:lnTo>
                  <a:lnTo>
                    <a:pt x="272" y="0"/>
                  </a:lnTo>
                  <a:lnTo>
                    <a:pt x="273" y="4"/>
                  </a:lnTo>
                  <a:lnTo>
                    <a:pt x="279" y="11"/>
                  </a:lnTo>
                  <a:lnTo>
                    <a:pt x="279" y="17"/>
                  </a:lnTo>
                  <a:lnTo>
                    <a:pt x="281" y="23"/>
                  </a:lnTo>
                  <a:lnTo>
                    <a:pt x="279" y="25"/>
                  </a:lnTo>
                  <a:lnTo>
                    <a:pt x="277" y="26"/>
                  </a:lnTo>
                  <a:lnTo>
                    <a:pt x="273" y="26"/>
                  </a:lnTo>
                  <a:lnTo>
                    <a:pt x="272" y="26"/>
                  </a:lnTo>
                  <a:lnTo>
                    <a:pt x="268" y="26"/>
                  </a:lnTo>
                  <a:lnTo>
                    <a:pt x="264" y="28"/>
                  </a:lnTo>
                  <a:lnTo>
                    <a:pt x="256" y="28"/>
                  </a:lnTo>
                  <a:lnTo>
                    <a:pt x="253" y="28"/>
                  </a:lnTo>
                  <a:lnTo>
                    <a:pt x="245" y="30"/>
                  </a:lnTo>
                  <a:lnTo>
                    <a:pt x="239" y="32"/>
                  </a:lnTo>
                  <a:lnTo>
                    <a:pt x="230" y="32"/>
                  </a:lnTo>
                  <a:lnTo>
                    <a:pt x="222" y="34"/>
                  </a:lnTo>
                  <a:lnTo>
                    <a:pt x="214" y="34"/>
                  </a:lnTo>
                  <a:lnTo>
                    <a:pt x="205" y="34"/>
                  </a:lnTo>
                  <a:lnTo>
                    <a:pt x="195" y="36"/>
                  </a:lnTo>
                  <a:lnTo>
                    <a:pt x="186" y="38"/>
                  </a:lnTo>
                  <a:lnTo>
                    <a:pt x="176" y="38"/>
                  </a:lnTo>
                  <a:lnTo>
                    <a:pt x="169" y="40"/>
                  </a:lnTo>
                  <a:lnTo>
                    <a:pt x="163" y="40"/>
                  </a:lnTo>
                  <a:lnTo>
                    <a:pt x="157" y="40"/>
                  </a:lnTo>
                  <a:lnTo>
                    <a:pt x="154" y="42"/>
                  </a:lnTo>
                  <a:lnTo>
                    <a:pt x="150" y="42"/>
                  </a:lnTo>
                  <a:lnTo>
                    <a:pt x="138" y="42"/>
                  </a:lnTo>
                  <a:lnTo>
                    <a:pt x="131" y="44"/>
                  </a:lnTo>
                  <a:lnTo>
                    <a:pt x="121" y="45"/>
                  </a:lnTo>
                  <a:lnTo>
                    <a:pt x="114" y="45"/>
                  </a:lnTo>
                  <a:lnTo>
                    <a:pt x="106" y="47"/>
                  </a:lnTo>
                  <a:lnTo>
                    <a:pt x="99" y="49"/>
                  </a:lnTo>
                  <a:lnTo>
                    <a:pt x="91" y="49"/>
                  </a:lnTo>
                  <a:lnTo>
                    <a:pt x="85" y="49"/>
                  </a:lnTo>
                  <a:lnTo>
                    <a:pt x="81" y="49"/>
                  </a:lnTo>
                  <a:lnTo>
                    <a:pt x="78" y="51"/>
                  </a:lnTo>
                  <a:lnTo>
                    <a:pt x="72" y="51"/>
                  </a:lnTo>
                  <a:lnTo>
                    <a:pt x="70" y="53"/>
                  </a:lnTo>
                  <a:lnTo>
                    <a:pt x="68" y="53"/>
                  </a:lnTo>
                  <a:lnTo>
                    <a:pt x="66" y="57"/>
                  </a:lnTo>
                  <a:lnTo>
                    <a:pt x="64" y="61"/>
                  </a:lnTo>
                  <a:lnTo>
                    <a:pt x="62" y="68"/>
                  </a:lnTo>
                  <a:lnTo>
                    <a:pt x="59" y="76"/>
                  </a:lnTo>
                  <a:lnTo>
                    <a:pt x="55" y="85"/>
                  </a:lnTo>
                  <a:lnTo>
                    <a:pt x="53" y="89"/>
                  </a:lnTo>
                  <a:lnTo>
                    <a:pt x="51" y="95"/>
                  </a:lnTo>
                  <a:lnTo>
                    <a:pt x="49" y="101"/>
                  </a:lnTo>
                  <a:lnTo>
                    <a:pt x="49" y="106"/>
                  </a:lnTo>
                  <a:lnTo>
                    <a:pt x="47" y="112"/>
                  </a:lnTo>
                  <a:lnTo>
                    <a:pt x="45" y="118"/>
                  </a:lnTo>
                  <a:lnTo>
                    <a:pt x="43" y="125"/>
                  </a:lnTo>
                  <a:lnTo>
                    <a:pt x="41" y="131"/>
                  </a:lnTo>
                  <a:lnTo>
                    <a:pt x="40" y="137"/>
                  </a:lnTo>
                  <a:lnTo>
                    <a:pt x="40" y="144"/>
                  </a:lnTo>
                  <a:lnTo>
                    <a:pt x="38" y="150"/>
                  </a:lnTo>
                  <a:lnTo>
                    <a:pt x="38" y="158"/>
                  </a:lnTo>
                  <a:lnTo>
                    <a:pt x="38" y="163"/>
                  </a:lnTo>
                  <a:lnTo>
                    <a:pt x="36" y="169"/>
                  </a:lnTo>
                  <a:lnTo>
                    <a:pt x="36" y="177"/>
                  </a:lnTo>
                  <a:lnTo>
                    <a:pt x="36" y="182"/>
                  </a:lnTo>
                  <a:lnTo>
                    <a:pt x="36" y="190"/>
                  </a:lnTo>
                  <a:lnTo>
                    <a:pt x="38" y="196"/>
                  </a:lnTo>
                  <a:lnTo>
                    <a:pt x="38" y="201"/>
                  </a:lnTo>
                  <a:lnTo>
                    <a:pt x="40" y="209"/>
                  </a:lnTo>
                  <a:lnTo>
                    <a:pt x="41" y="215"/>
                  </a:lnTo>
                  <a:lnTo>
                    <a:pt x="43" y="220"/>
                  </a:lnTo>
                  <a:lnTo>
                    <a:pt x="43" y="224"/>
                  </a:lnTo>
                  <a:lnTo>
                    <a:pt x="47" y="230"/>
                  </a:lnTo>
                  <a:lnTo>
                    <a:pt x="49" y="239"/>
                  </a:lnTo>
                  <a:lnTo>
                    <a:pt x="53" y="249"/>
                  </a:lnTo>
                  <a:lnTo>
                    <a:pt x="57" y="256"/>
                  </a:lnTo>
                  <a:lnTo>
                    <a:pt x="60" y="264"/>
                  </a:lnTo>
                  <a:lnTo>
                    <a:pt x="64" y="272"/>
                  </a:lnTo>
                  <a:lnTo>
                    <a:pt x="70" y="277"/>
                  </a:lnTo>
                  <a:lnTo>
                    <a:pt x="72" y="283"/>
                  </a:lnTo>
                  <a:lnTo>
                    <a:pt x="76" y="289"/>
                  </a:lnTo>
                  <a:lnTo>
                    <a:pt x="78" y="291"/>
                  </a:lnTo>
                  <a:lnTo>
                    <a:pt x="81" y="294"/>
                  </a:lnTo>
                  <a:lnTo>
                    <a:pt x="85" y="300"/>
                  </a:lnTo>
                  <a:lnTo>
                    <a:pt x="87" y="302"/>
                  </a:lnTo>
                  <a:lnTo>
                    <a:pt x="296" y="289"/>
                  </a:lnTo>
                  <a:lnTo>
                    <a:pt x="289" y="3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57"/>
            <p:cNvSpPr>
              <a:spLocks/>
            </p:cNvSpPr>
            <p:nvPr/>
          </p:nvSpPr>
          <p:spPr bwMode="auto">
            <a:xfrm>
              <a:off x="3417" y="644"/>
              <a:ext cx="105" cy="116"/>
            </a:xfrm>
            <a:custGeom>
              <a:avLst/>
              <a:gdLst>
                <a:gd name="T0" fmla="*/ 25 w 209"/>
                <a:gd name="T1" fmla="*/ 1 h 231"/>
                <a:gd name="T2" fmla="*/ 27 w 209"/>
                <a:gd name="T3" fmla="*/ 27 h 231"/>
                <a:gd name="T4" fmla="*/ 3 w 209"/>
                <a:gd name="T5" fmla="*/ 29 h 231"/>
                <a:gd name="T6" fmla="*/ 0 w 209"/>
                <a:gd name="T7" fmla="*/ 9 h 231"/>
                <a:gd name="T8" fmla="*/ 15 w 209"/>
                <a:gd name="T9" fmla="*/ 8 h 231"/>
                <a:gd name="T10" fmla="*/ 14 w 209"/>
                <a:gd name="T11" fmla="*/ 0 h 231"/>
                <a:gd name="T12" fmla="*/ 18 w 209"/>
                <a:gd name="T13" fmla="*/ 0 h 231"/>
                <a:gd name="T14" fmla="*/ 19 w 209"/>
                <a:gd name="T15" fmla="*/ 11 h 231"/>
                <a:gd name="T16" fmla="*/ 4 w 209"/>
                <a:gd name="T17" fmla="*/ 12 h 231"/>
                <a:gd name="T18" fmla="*/ 6 w 209"/>
                <a:gd name="T19" fmla="*/ 25 h 231"/>
                <a:gd name="T20" fmla="*/ 22 w 209"/>
                <a:gd name="T21" fmla="*/ 24 h 231"/>
                <a:gd name="T22" fmla="*/ 21 w 209"/>
                <a:gd name="T23" fmla="*/ 0 h 231"/>
                <a:gd name="T24" fmla="*/ 25 w 209"/>
                <a:gd name="T25" fmla="*/ 1 h 231"/>
                <a:gd name="T26" fmla="*/ 25 w 209"/>
                <a:gd name="T27" fmla="*/ 1 h 2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9"/>
                <a:gd name="T43" fmla="*/ 0 h 231"/>
                <a:gd name="T44" fmla="*/ 209 w 209"/>
                <a:gd name="T45" fmla="*/ 231 h 2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9" h="231">
                  <a:moveTo>
                    <a:pt x="193" y="7"/>
                  </a:moveTo>
                  <a:lnTo>
                    <a:pt x="209" y="216"/>
                  </a:lnTo>
                  <a:lnTo>
                    <a:pt x="19" y="231"/>
                  </a:lnTo>
                  <a:lnTo>
                    <a:pt x="0" y="66"/>
                  </a:lnTo>
                  <a:lnTo>
                    <a:pt x="119" y="57"/>
                  </a:lnTo>
                  <a:lnTo>
                    <a:pt x="112" y="0"/>
                  </a:lnTo>
                  <a:lnTo>
                    <a:pt x="142" y="0"/>
                  </a:lnTo>
                  <a:lnTo>
                    <a:pt x="146" y="81"/>
                  </a:lnTo>
                  <a:lnTo>
                    <a:pt x="32" y="91"/>
                  </a:lnTo>
                  <a:lnTo>
                    <a:pt x="47" y="195"/>
                  </a:lnTo>
                  <a:lnTo>
                    <a:pt x="176" y="186"/>
                  </a:lnTo>
                  <a:lnTo>
                    <a:pt x="163" y="0"/>
                  </a:lnTo>
                  <a:lnTo>
                    <a:pt x="19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58"/>
            <p:cNvSpPr>
              <a:spLocks/>
            </p:cNvSpPr>
            <p:nvPr/>
          </p:nvSpPr>
          <p:spPr bwMode="auto">
            <a:xfrm>
              <a:off x="3386" y="83"/>
              <a:ext cx="979" cy="721"/>
            </a:xfrm>
            <a:custGeom>
              <a:avLst/>
              <a:gdLst>
                <a:gd name="T0" fmla="*/ 164 w 1958"/>
                <a:gd name="T1" fmla="*/ 103 h 1443"/>
                <a:gd name="T2" fmla="*/ 155 w 1958"/>
                <a:gd name="T3" fmla="*/ 97 h 1443"/>
                <a:gd name="T4" fmla="*/ 150 w 1958"/>
                <a:gd name="T5" fmla="*/ 93 h 1443"/>
                <a:gd name="T6" fmla="*/ 142 w 1958"/>
                <a:gd name="T7" fmla="*/ 103 h 1443"/>
                <a:gd name="T8" fmla="*/ 135 w 1958"/>
                <a:gd name="T9" fmla="*/ 112 h 1443"/>
                <a:gd name="T10" fmla="*/ 144 w 1958"/>
                <a:gd name="T11" fmla="*/ 116 h 1443"/>
                <a:gd name="T12" fmla="*/ 154 w 1958"/>
                <a:gd name="T13" fmla="*/ 123 h 1443"/>
                <a:gd name="T14" fmla="*/ 161 w 1958"/>
                <a:gd name="T15" fmla="*/ 126 h 1443"/>
                <a:gd name="T16" fmla="*/ 170 w 1958"/>
                <a:gd name="T17" fmla="*/ 128 h 1443"/>
                <a:gd name="T18" fmla="*/ 177 w 1958"/>
                <a:gd name="T19" fmla="*/ 132 h 1443"/>
                <a:gd name="T20" fmla="*/ 179 w 1958"/>
                <a:gd name="T21" fmla="*/ 142 h 1443"/>
                <a:gd name="T22" fmla="*/ 182 w 1958"/>
                <a:gd name="T23" fmla="*/ 153 h 1443"/>
                <a:gd name="T24" fmla="*/ 186 w 1958"/>
                <a:gd name="T25" fmla="*/ 163 h 1443"/>
                <a:gd name="T26" fmla="*/ 174 w 1958"/>
                <a:gd name="T27" fmla="*/ 173 h 1443"/>
                <a:gd name="T28" fmla="*/ 168 w 1958"/>
                <a:gd name="T29" fmla="*/ 164 h 1443"/>
                <a:gd name="T30" fmla="*/ 165 w 1958"/>
                <a:gd name="T31" fmla="*/ 153 h 1443"/>
                <a:gd name="T32" fmla="*/ 143 w 1958"/>
                <a:gd name="T33" fmla="*/ 146 h 1443"/>
                <a:gd name="T34" fmla="*/ 141 w 1958"/>
                <a:gd name="T35" fmla="*/ 137 h 1443"/>
                <a:gd name="T36" fmla="*/ 136 w 1958"/>
                <a:gd name="T37" fmla="*/ 127 h 1443"/>
                <a:gd name="T38" fmla="*/ 127 w 1958"/>
                <a:gd name="T39" fmla="*/ 122 h 1443"/>
                <a:gd name="T40" fmla="*/ 120 w 1958"/>
                <a:gd name="T41" fmla="*/ 124 h 1443"/>
                <a:gd name="T42" fmla="*/ 111 w 1958"/>
                <a:gd name="T43" fmla="*/ 134 h 1443"/>
                <a:gd name="T44" fmla="*/ 102 w 1958"/>
                <a:gd name="T45" fmla="*/ 130 h 1443"/>
                <a:gd name="T46" fmla="*/ 20 w 1958"/>
                <a:gd name="T47" fmla="*/ 145 h 1443"/>
                <a:gd name="T48" fmla="*/ 3 w 1958"/>
                <a:gd name="T49" fmla="*/ 127 h 1443"/>
                <a:gd name="T50" fmla="*/ 1 w 1958"/>
                <a:gd name="T51" fmla="*/ 116 h 1443"/>
                <a:gd name="T52" fmla="*/ 3 w 1958"/>
                <a:gd name="T53" fmla="*/ 107 h 1443"/>
                <a:gd name="T54" fmla="*/ 99 w 1958"/>
                <a:gd name="T55" fmla="*/ 92 h 1443"/>
                <a:gd name="T56" fmla="*/ 108 w 1958"/>
                <a:gd name="T57" fmla="*/ 87 h 1443"/>
                <a:gd name="T58" fmla="*/ 119 w 1958"/>
                <a:gd name="T59" fmla="*/ 94 h 1443"/>
                <a:gd name="T60" fmla="*/ 128 w 1958"/>
                <a:gd name="T61" fmla="*/ 85 h 1443"/>
                <a:gd name="T62" fmla="*/ 132 w 1958"/>
                <a:gd name="T63" fmla="*/ 75 h 1443"/>
                <a:gd name="T64" fmla="*/ 132 w 1958"/>
                <a:gd name="T65" fmla="*/ 65 h 1443"/>
                <a:gd name="T66" fmla="*/ 147 w 1958"/>
                <a:gd name="T67" fmla="*/ 55 h 1443"/>
                <a:gd name="T68" fmla="*/ 148 w 1958"/>
                <a:gd name="T69" fmla="*/ 45 h 1443"/>
                <a:gd name="T70" fmla="*/ 150 w 1958"/>
                <a:gd name="T71" fmla="*/ 36 h 1443"/>
                <a:gd name="T72" fmla="*/ 154 w 1958"/>
                <a:gd name="T73" fmla="*/ 27 h 1443"/>
                <a:gd name="T74" fmla="*/ 162 w 1958"/>
                <a:gd name="T75" fmla="*/ 16 h 1443"/>
                <a:gd name="T76" fmla="*/ 174 w 1958"/>
                <a:gd name="T77" fmla="*/ 7 h 1443"/>
                <a:gd name="T78" fmla="*/ 182 w 1958"/>
                <a:gd name="T79" fmla="*/ 3 h 1443"/>
                <a:gd name="T80" fmla="*/ 193 w 1958"/>
                <a:gd name="T81" fmla="*/ 0 h 1443"/>
                <a:gd name="T82" fmla="*/ 205 w 1958"/>
                <a:gd name="T83" fmla="*/ 0 h 1443"/>
                <a:gd name="T84" fmla="*/ 217 w 1958"/>
                <a:gd name="T85" fmla="*/ 5 h 1443"/>
                <a:gd name="T86" fmla="*/ 227 w 1958"/>
                <a:gd name="T87" fmla="*/ 11 h 1443"/>
                <a:gd name="T88" fmla="*/ 237 w 1958"/>
                <a:gd name="T89" fmla="*/ 21 h 1443"/>
                <a:gd name="T90" fmla="*/ 243 w 1958"/>
                <a:gd name="T91" fmla="*/ 31 h 1443"/>
                <a:gd name="T92" fmla="*/ 244 w 1958"/>
                <a:gd name="T93" fmla="*/ 40 h 1443"/>
                <a:gd name="T94" fmla="*/ 244 w 1958"/>
                <a:gd name="T95" fmla="*/ 49 h 1443"/>
                <a:gd name="T96" fmla="*/ 245 w 1958"/>
                <a:gd name="T97" fmla="*/ 58 h 1443"/>
                <a:gd name="T98" fmla="*/ 231 w 1958"/>
                <a:gd name="T99" fmla="*/ 69 h 1443"/>
                <a:gd name="T100" fmla="*/ 230 w 1958"/>
                <a:gd name="T101" fmla="*/ 60 h 1443"/>
                <a:gd name="T102" fmla="*/ 228 w 1958"/>
                <a:gd name="T103" fmla="*/ 50 h 1443"/>
                <a:gd name="T104" fmla="*/ 225 w 1958"/>
                <a:gd name="T105" fmla="*/ 39 h 1443"/>
                <a:gd name="T106" fmla="*/ 220 w 1958"/>
                <a:gd name="T107" fmla="*/ 31 h 1443"/>
                <a:gd name="T108" fmla="*/ 206 w 1958"/>
                <a:gd name="T109" fmla="*/ 24 h 1443"/>
                <a:gd name="T110" fmla="*/ 195 w 1958"/>
                <a:gd name="T111" fmla="*/ 23 h 1443"/>
                <a:gd name="T112" fmla="*/ 166 w 1958"/>
                <a:gd name="T113" fmla="*/ 40 h 1443"/>
                <a:gd name="T114" fmla="*/ 162 w 1958"/>
                <a:gd name="T115" fmla="*/ 50 h 1443"/>
                <a:gd name="T116" fmla="*/ 163 w 1958"/>
                <a:gd name="T117" fmla="*/ 63 h 1443"/>
                <a:gd name="T118" fmla="*/ 164 w 1958"/>
                <a:gd name="T119" fmla="*/ 74 h 1443"/>
                <a:gd name="T120" fmla="*/ 166 w 1958"/>
                <a:gd name="T121" fmla="*/ 83 h 1443"/>
                <a:gd name="T122" fmla="*/ 175 w 1958"/>
                <a:gd name="T123" fmla="*/ 90 h 1443"/>
                <a:gd name="T124" fmla="*/ 185 w 1958"/>
                <a:gd name="T125" fmla="*/ 92 h 14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58"/>
                <a:gd name="T190" fmla="*/ 0 h 1443"/>
                <a:gd name="T191" fmla="*/ 1958 w 1958"/>
                <a:gd name="T192" fmla="*/ 1443 h 14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58" h="1443">
                  <a:moveTo>
                    <a:pt x="1365" y="856"/>
                  </a:moveTo>
                  <a:lnTo>
                    <a:pt x="1363" y="856"/>
                  </a:lnTo>
                  <a:lnTo>
                    <a:pt x="1359" y="854"/>
                  </a:lnTo>
                  <a:lnTo>
                    <a:pt x="1355" y="850"/>
                  </a:lnTo>
                  <a:lnTo>
                    <a:pt x="1348" y="848"/>
                  </a:lnTo>
                  <a:lnTo>
                    <a:pt x="1344" y="844"/>
                  </a:lnTo>
                  <a:lnTo>
                    <a:pt x="1338" y="842"/>
                  </a:lnTo>
                  <a:lnTo>
                    <a:pt x="1333" y="840"/>
                  </a:lnTo>
                  <a:lnTo>
                    <a:pt x="1329" y="837"/>
                  </a:lnTo>
                  <a:lnTo>
                    <a:pt x="1323" y="833"/>
                  </a:lnTo>
                  <a:lnTo>
                    <a:pt x="1319" y="831"/>
                  </a:lnTo>
                  <a:lnTo>
                    <a:pt x="1314" y="827"/>
                  </a:lnTo>
                  <a:lnTo>
                    <a:pt x="1308" y="825"/>
                  </a:lnTo>
                  <a:lnTo>
                    <a:pt x="1302" y="821"/>
                  </a:lnTo>
                  <a:lnTo>
                    <a:pt x="1295" y="818"/>
                  </a:lnTo>
                  <a:lnTo>
                    <a:pt x="1291" y="814"/>
                  </a:lnTo>
                  <a:lnTo>
                    <a:pt x="1285" y="812"/>
                  </a:lnTo>
                  <a:lnTo>
                    <a:pt x="1279" y="808"/>
                  </a:lnTo>
                  <a:lnTo>
                    <a:pt x="1274" y="804"/>
                  </a:lnTo>
                  <a:lnTo>
                    <a:pt x="1268" y="800"/>
                  </a:lnTo>
                  <a:lnTo>
                    <a:pt x="1262" y="799"/>
                  </a:lnTo>
                  <a:lnTo>
                    <a:pt x="1257" y="793"/>
                  </a:lnTo>
                  <a:lnTo>
                    <a:pt x="1253" y="789"/>
                  </a:lnTo>
                  <a:lnTo>
                    <a:pt x="1247" y="785"/>
                  </a:lnTo>
                  <a:lnTo>
                    <a:pt x="1243" y="783"/>
                  </a:lnTo>
                  <a:lnTo>
                    <a:pt x="1236" y="778"/>
                  </a:lnTo>
                  <a:lnTo>
                    <a:pt x="1232" y="772"/>
                  </a:lnTo>
                  <a:lnTo>
                    <a:pt x="1226" y="766"/>
                  </a:lnTo>
                  <a:lnTo>
                    <a:pt x="1222" y="761"/>
                  </a:lnTo>
                  <a:lnTo>
                    <a:pt x="1219" y="757"/>
                  </a:lnTo>
                  <a:lnTo>
                    <a:pt x="1217" y="753"/>
                  </a:lnTo>
                  <a:lnTo>
                    <a:pt x="1211" y="747"/>
                  </a:lnTo>
                  <a:lnTo>
                    <a:pt x="1209" y="742"/>
                  </a:lnTo>
                  <a:lnTo>
                    <a:pt x="1205" y="738"/>
                  </a:lnTo>
                  <a:lnTo>
                    <a:pt x="1205" y="736"/>
                  </a:lnTo>
                  <a:lnTo>
                    <a:pt x="1203" y="740"/>
                  </a:lnTo>
                  <a:lnTo>
                    <a:pt x="1199" y="743"/>
                  </a:lnTo>
                  <a:lnTo>
                    <a:pt x="1196" y="749"/>
                  </a:lnTo>
                  <a:lnTo>
                    <a:pt x="1190" y="755"/>
                  </a:lnTo>
                  <a:lnTo>
                    <a:pt x="1186" y="762"/>
                  </a:lnTo>
                  <a:lnTo>
                    <a:pt x="1179" y="770"/>
                  </a:lnTo>
                  <a:lnTo>
                    <a:pt x="1175" y="778"/>
                  </a:lnTo>
                  <a:lnTo>
                    <a:pt x="1167" y="785"/>
                  </a:lnTo>
                  <a:lnTo>
                    <a:pt x="1161" y="793"/>
                  </a:lnTo>
                  <a:lnTo>
                    <a:pt x="1154" y="800"/>
                  </a:lnTo>
                  <a:lnTo>
                    <a:pt x="1150" y="808"/>
                  </a:lnTo>
                  <a:lnTo>
                    <a:pt x="1144" y="814"/>
                  </a:lnTo>
                  <a:lnTo>
                    <a:pt x="1139" y="819"/>
                  </a:lnTo>
                  <a:lnTo>
                    <a:pt x="1137" y="823"/>
                  </a:lnTo>
                  <a:lnTo>
                    <a:pt x="1135" y="827"/>
                  </a:lnTo>
                  <a:lnTo>
                    <a:pt x="1131" y="829"/>
                  </a:lnTo>
                  <a:lnTo>
                    <a:pt x="1127" y="833"/>
                  </a:lnTo>
                  <a:lnTo>
                    <a:pt x="1123" y="837"/>
                  </a:lnTo>
                  <a:lnTo>
                    <a:pt x="1120" y="842"/>
                  </a:lnTo>
                  <a:lnTo>
                    <a:pt x="1114" y="848"/>
                  </a:lnTo>
                  <a:lnTo>
                    <a:pt x="1110" y="854"/>
                  </a:lnTo>
                  <a:lnTo>
                    <a:pt x="1104" y="861"/>
                  </a:lnTo>
                  <a:lnTo>
                    <a:pt x="1099" y="869"/>
                  </a:lnTo>
                  <a:lnTo>
                    <a:pt x="1095" y="876"/>
                  </a:lnTo>
                  <a:lnTo>
                    <a:pt x="1089" y="882"/>
                  </a:lnTo>
                  <a:lnTo>
                    <a:pt x="1085" y="888"/>
                  </a:lnTo>
                  <a:lnTo>
                    <a:pt x="1084" y="895"/>
                  </a:lnTo>
                  <a:lnTo>
                    <a:pt x="1080" y="899"/>
                  </a:lnTo>
                  <a:lnTo>
                    <a:pt x="1078" y="903"/>
                  </a:lnTo>
                  <a:lnTo>
                    <a:pt x="1076" y="905"/>
                  </a:lnTo>
                  <a:lnTo>
                    <a:pt x="1076" y="907"/>
                  </a:lnTo>
                  <a:lnTo>
                    <a:pt x="1078" y="907"/>
                  </a:lnTo>
                  <a:lnTo>
                    <a:pt x="1082" y="907"/>
                  </a:lnTo>
                  <a:lnTo>
                    <a:pt x="1087" y="911"/>
                  </a:lnTo>
                  <a:lnTo>
                    <a:pt x="1093" y="913"/>
                  </a:lnTo>
                  <a:lnTo>
                    <a:pt x="1101" y="916"/>
                  </a:lnTo>
                  <a:lnTo>
                    <a:pt x="1108" y="920"/>
                  </a:lnTo>
                  <a:lnTo>
                    <a:pt x="1118" y="922"/>
                  </a:lnTo>
                  <a:lnTo>
                    <a:pt x="1125" y="926"/>
                  </a:lnTo>
                  <a:lnTo>
                    <a:pt x="1135" y="930"/>
                  </a:lnTo>
                  <a:lnTo>
                    <a:pt x="1142" y="932"/>
                  </a:lnTo>
                  <a:lnTo>
                    <a:pt x="1152" y="935"/>
                  </a:lnTo>
                  <a:lnTo>
                    <a:pt x="1160" y="937"/>
                  </a:lnTo>
                  <a:lnTo>
                    <a:pt x="1167" y="941"/>
                  </a:lnTo>
                  <a:lnTo>
                    <a:pt x="1175" y="943"/>
                  </a:lnTo>
                  <a:lnTo>
                    <a:pt x="1182" y="945"/>
                  </a:lnTo>
                  <a:lnTo>
                    <a:pt x="1188" y="947"/>
                  </a:lnTo>
                  <a:lnTo>
                    <a:pt x="1192" y="949"/>
                  </a:lnTo>
                  <a:lnTo>
                    <a:pt x="1198" y="952"/>
                  </a:lnTo>
                  <a:lnTo>
                    <a:pt x="1203" y="958"/>
                  </a:lnTo>
                  <a:lnTo>
                    <a:pt x="1207" y="962"/>
                  </a:lnTo>
                  <a:lnTo>
                    <a:pt x="1213" y="968"/>
                  </a:lnTo>
                  <a:lnTo>
                    <a:pt x="1217" y="973"/>
                  </a:lnTo>
                  <a:lnTo>
                    <a:pt x="1222" y="979"/>
                  </a:lnTo>
                  <a:lnTo>
                    <a:pt x="1226" y="985"/>
                  </a:lnTo>
                  <a:lnTo>
                    <a:pt x="1228" y="991"/>
                  </a:lnTo>
                  <a:lnTo>
                    <a:pt x="1232" y="994"/>
                  </a:lnTo>
                  <a:lnTo>
                    <a:pt x="1236" y="1000"/>
                  </a:lnTo>
                  <a:lnTo>
                    <a:pt x="1239" y="1006"/>
                  </a:lnTo>
                  <a:lnTo>
                    <a:pt x="1241" y="1010"/>
                  </a:lnTo>
                  <a:lnTo>
                    <a:pt x="1245" y="1011"/>
                  </a:lnTo>
                  <a:lnTo>
                    <a:pt x="1249" y="1013"/>
                  </a:lnTo>
                  <a:lnTo>
                    <a:pt x="1257" y="1017"/>
                  </a:lnTo>
                  <a:lnTo>
                    <a:pt x="1264" y="1017"/>
                  </a:lnTo>
                  <a:lnTo>
                    <a:pt x="1270" y="1019"/>
                  </a:lnTo>
                  <a:lnTo>
                    <a:pt x="1277" y="1017"/>
                  </a:lnTo>
                  <a:lnTo>
                    <a:pt x="1285" y="1015"/>
                  </a:lnTo>
                  <a:lnTo>
                    <a:pt x="1287" y="1013"/>
                  </a:lnTo>
                  <a:lnTo>
                    <a:pt x="1295" y="1013"/>
                  </a:lnTo>
                  <a:lnTo>
                    <a:pt x="1300" y="1013"/>
                  </a:lnTo>
                  <a:lnTo>
                    <a:pt x="1310" y="1015"/>
                  </a:lnTo>
                  <a:lnTo>
                    <a:pt x="1314" y="1017"/>
                  </a:lnTo>
                  <a:lnTo>
                    <a:pt x="1319" y="1017"/>
                  </a:lnTo>
                  <a:lnTo>
                    <a:pt x="1325" y="1019"/>
                  </a:lnTo>
                  <a:lnTo>
                    <a:pt x="1331" y="1021"/>
                  </a:lnTo>
                  <a:lnTo>
                    <a:pt x="1334" y="1023"/>
                  </a:lnTo>
                  <a:lnTo>
                    <a:pt x="1340" y="1025"/>
                  </a:lnTo>
                  <a:lnTo>
                    <a:pt x="1348" y="1027"/>
                  </a:lnTo>
                  <a:lnTo>
                    <a:pt x="1353" y="1029"/>
                  </a:lnTo>
                  <a:lnTo>
                    <a:pt x="1359" y="1030"/>
                  </a:lnTo>
                  <a:lnTo>
                    <a:pt x="1363" y="1032"/>
                  </a:lnTo>
                  <a:lnTo>
                    <a:pt x="1369" y="1034"/>
                  </a:lnTo>
                  <a:lnTo>
                    <a:pt x="1374" y="1038"/>
                  </a:lnTo>
                  <a:lnTo>
                    <a:pt x="1378" y="1040"/>
                  </a:lnTo>
                  <a:lnTo>
                    <a:pt x="1384" y="1040"/>
                  </a:lnTo>
                  <a:lnTo>
                    <a:pt x="1388" y="1044"/>
                  </a:lnTo>
                  <a:lnTo>
                    <a:pt x="1393" y="1046"/>
                  </a:lnTo>
                  <a:lnTo>
                    <a:pt x="1401" y="1048"/>
                  </a:lnTo>
                  <a:lnTo>
                    <a:pt x="1407" y="1051"/>
                  </a:lnTo>
                  <a:lnTo>
                    <a:pt x="1411" y="1053"/>
                  </a:lnTo>
                  <a:lnTo>
                    <a:pt x="1412" y="1053"/>
                  </a:lnTo>
                  <a:lnTo>
                    <a:pt x="1412" y="1055"/>
                  </a:lnTo>
                  <a:lnTo>
                    <a:pt x="1412" y="1057"/>
                  </a:lnTo>
                  <a:lnTo>
                    <a:pt x="1412" y="1065"/>
                  </a:lnTo>
                  <a:lnTo>
                    <a:pt x="1414" y="1072"/>
                  </a:lnTo>
                  <a:lnTo>
                    <a:pt x="1414" y="1078"/>
                  </a:lnTo>
                  <a:lnTo>
                    <a:pt x="1414" y="1082"/>
                  </a:lnTo>
                  <a:lnTo>
                    <a:pt x="1416" y="1087"/>
                  </a:lnTo>
                  <a:lnTo>
                    <a:pt x="1416" y="1095"/>
                  </a:lnTo>
                  <a:lnTo>
                    <a:pt x="1418" y="1101"/>
                  </a:lnTo>
                  <a:lnTo>
                    <a:pt x="1420" y="1108"/>
                  </a:lnTo>
                  <a:lnTo>
                    <a:pt x="1420" y="1114"/>
                  </a:lnTo>
                  <a:lnTo>
                    <a:pt x="1422" y="1122"/>
                  </a:lnTo>
                  <a:lnTo>
                    <a:pt x="1424" y="1127"/>
                  </a:lnTo>
                  <a:lnTo>
                    <a:pt x="1424" y="1135"/>
                  </a:lnTo>
                  <a:lnTo>
                    <a:pt x="1426" y="1143"/>
                  </a:lnTo>
                  <a:lnTo>
                    <a:pt x="1428" y="1150"/>
                  </a:lnTo>
                  <a:lnTo>
                    <a:pt x="1428" y="1156"/>
                  </a:lnTo>
                  <a:lnTo>
                    <a:pt x="1430" y="1163"/>
                  </a:lnTo>
                  <a:lnTo>
                    <a:pt x="1431" y="1171"/>
                  </a:lnTo>
                  <a:lnTo>
                    <a:pt x="1435" y="1179"/>
                  </a:lnTo>
                  <a:lnTo>
                    <a:pt x="1435" y="1184"/>
                  </a:lnTo>
                  <a:lnTo>
                    <a:pt x="1437" y="1190"/>
                  </a:lnTo>
                  <a:lnTo>
                    <a:pt x="1439" y="1198"/>
                  </a:lnTo>
                  <a:lnTo>
                    <a:pt x="1441" y="1203"/>
                  </a:lnTo>
                  <a:lnTo>
                    <a:pt x="1443" y="1209"/>
                  </a:lnTo>
                  <a:lnTo>
                    <a:pt x="1445" y="1215"/>
                  </a:lnTo>
                  <a:lnTo>
                    <a:pt x="1447" y="1220"/>
                  </a:lnTo>
                  <a:lnTo>
                    <a:pt x="1450" y="1226"/>
                  </a:lnTo>
                  <a:lnTo>
                    <a:pt x="1452" y="1234"/>
                  </a:lnTo>
                  <a:lnTo>
                    <a:pt x="1456" y="1243"/>
                  </a:lnTo>
                  <a:lnTo>
                    <a:pt x="1460" y="1251"/>
                  </a:lnTo>
                  <a:lnTo>
                    <a:pt x="1464" y="1260"/>
                  </a:lnTo>
                  <a:lnTo>
                    <a:pt x="1468" y="1266"/>
                  </a:lnTo>
                  <a:lnTo>
                    <a:pt x="1471" y="1274"/>
                  </a:lnTo>
                  <a:lnTo>
                    <a:pt x="1473" y="1279"/>
                  </a:lnTo>
                  <a:lnTo>
                    <a:pt x="1477" y="1285"/>
                  </a:lnTo>
                  <a:lnTo>
                    <a:pt x="1479" y="1291"/>
                  </a:lnTo>
                  <a:lnTo>
                    <a:pt x="1481" y="1295"/>
                  </a:lnTo>
                  <a:lnTo>
                    <a:pt x="1483" y="1298"/>
                  </a:lnTo>
                  <a:lnTo>
                    <a:pt x="1487" y="1302"/>
                  </a:lnTo>
                  <a:lnTo>
                    <a:pt x="1488" y="1306"/>
                  </a:lnTo>
                  <a:lnTo>
                    <a:pt x="1490" y="1308"/>
                  </a:lnTo>
                  <a:lnTo>
                    <a:pt x="1430" y="1443"/>
                  </a:lnTo>
                  <a:lnTo>
                    <a:pt x="1428" y="1441"/>
                  </a:lnTo>
                  <a:lnTo>
                    <a:pt x="1424" y="1437"/>
                  </a:lnTo>
                  <a:lnTo>
                    <a:pt x="1420" y="1431"/>
                  </a:lnTo>
                  <a:lnTo>
                    <a:pt x="1414" y="1424"/>
                  </a:lnTo>
                  <a:lnTo>
                    <a:pt x="1412" y="1418"/>
                  </a:lnTo>
                  <a:lnTo>
                    <a:pt x="1409" y="1414"/>
                  </a:lnTo>
                  <a:lnTo>
                    <a:pt x="1405" y="1409"/>
                  </a:lnTo>
                  <a:lnTo>
                    <a:pt x="1401" y="1405"/>
                  </a:lnTo>
                  <a:lnTo>
                    <a:pt x="1397" y="1399"/>
                  </a:lnTo>
                  <a:lnTo>
                    <a:pt x="1393" y="1393"/>
                  </a:lnTo>
                  <a:lnTo>
                    <a:pt x="1390" y="1390"/>
                  </a:lnTo>
                  <a:lnTo>
                    <a:pt x="1386" y="1384"/>
                  </a:lnTo>
                  <a:lnTo>
                    <a:pt x="1380" y="1376"/>
                  </a:lnTo>
                  <a:lnTo>
                    <a:pt x="1376" y="1371"/>
                  </a:lnTo>
                  <a:lnTo>
                    <a:pt x="1373" y="1363"/>
                  </a:lnTo>
                  <a:lnTo>
                    <a:pt x="1369" y="1359"/>
                  </a:lnTo>
                  <a:lnTo>
                    <a:pt x="1363" y="1352"/>
                  </a:lnTo>
                  <a:lnTo>
                    <a:pt x="1359" y="1346"/>
                  </a:lnTo>
                  <a:lnTo>
                    <a:pt x="1355" y="1340"/>
                  </a:lnTo>
                  <a:lnTo>
                    <a:pt x="1353" y="1336"/>
                  </a:lnTo>
                  <a:lnTo>
                    <a:pt x="1350" y="1329"/>
                  </a:lnTo>
                  <a:lnTo>
                    <a:pt x="1346" y="1325"/>
                  </a:lnTo>
                  <a:lnTo>
                    <a:pt x="1344" y="1319"/>
                  </a:lnTo>
                  <a:lnTo>
                    <a:pt x="1340" y="1314"/>
                  </a:lnTo>
                  <a:lnTo>
                    <a:pt x="1336" y="1306"/>
                  </a:lnTo>
                  <a:lnTo>
                    <a:pt x="1334" y="1298"/>
                  </a:lnTo>
                  <a:lnTo>
                    <a:pt x="1333" y="1291"/>
                  </a:lnTo>
                  <a:lnTo>
                    <a:pt x="1331" y="1283"/>
                  </a:lnTo>
                  <a:lnTo>
                    <a:pt x="1329" y="1276"/>
                  </a:lnTo>
                  <a:lnTo>
                    <a:pt x="1327" y="1270"/>
                  </a:lnTo>
                  <a:lnTo>
                    <a:pt x="1325" y="1262"/>
                  </a:lnTo>
                  <a:lnTo>
                    <a:pt x="1323" y="1257"/>
                  </a:lnTo>
                  <a:lnTo>
                    <a:pt x="1321" y="1251"/>
                  </a:lnTo>
                  <a:lnTo>
                    <a:pt x="1321" y="1245"/>
                  </a:lnTo>
                  <a:lnTo>
                    <a:pt x="1319" y="1239"/>
                  </a:lnTo>
                  <a:lnTo>
                    <a:pt x="1319" y="1236"/>
                  </a:lnTo>
                  <a:lnTo>
                    <a:pt x="1317" y="1230"/>
                  </a:lnTo>
                  <a:lnTo>
                    <a:pt x="1317" y="1228"/>
                  </a:lnTo>
                  <a:lnTo>
                    <a:pt x="1315" y="1222"/>
                  </a:lnTo>
                  <a:lnTo>
                    <a:pt x="1315" y="1220"/>
                  </a:lnTo>
                  <a:lnTo>
                    <a:pt x="1152" y="1232"/>
                  </a:lnTo>
                  <a:lnTo>
                    <a:pt x="1150" y="1230"/>
                  </a:lnTo>
                  <a:lnTo>
                    <a:pt x="1150" y="1222"/>
                  </a:lnTo>
                  <a:lnTo>
                    <a:pt x="1148" y="1217"/>
                  </a:lnTo>
                  <a:lnTo>
                    <a:pt x="1146" y="1213"/>
                  </a:lnTo>
                  <a:lnTo>
                    <a:pt x="1146" y="1205"/>
                  </a:lnTo>
                  <a:lnTo>
                    <a:pt x="1144" y="1200"/>
                  </a:lnTo>
                  <a:lnTo>
                    <a:pt x="1142" y="1190"/>
                  </a:lnTo>
                  <a:lnTo>
                    <a:pt x="1141" y="1182"/>
                  </a:lnTo>
                  <a:lnTo>
                    <a:pt x="1139" y="1173"/>
                  </a:lnTo>
                  <a:lnTo>
                    <a:pt x="1137" y="1163"/>
                  </a:lnTo>
                  <a:lnTo>
                    <a:pt x="1137" y="1158"/>
                  </a:lnTo>
                  <a:lnTo>
                    <a:pt x="1135" y="1152"/>
                  </a:lnTo>
                  <a:lnTo>
                    <a:pt x="1135" y="1148"/>
                  </a:lnTo>
                  <a:lnTo>
                    <a:pt x="1133" y="1143"/>
                  </a:lnTo>
                  <a:lnTo>
                    <a:pt x="1131" y="1137"/>
                  </a:lnTo>
                  <a:lnTo>
                    <a:pt x="1131" y="1133"/>
                  </a:lnTo>
                  <a:lnTo>
                    <a:pt x="1129" y="1127"/>
                  </a:lnTo>
                  <a:lnTo>
                    <a:pt x="1129" y="1124"/>
                  </a:lnTo>
                  <a:lnTo>
                    <a:pt x="1125" y="1118"/>
                  </a:lnTo>
                  <a:lnTo>
                    <a:pt x="1125" y="1112"/>
                  </a:lnTo>
                  <a:lnTo>
                    <a:pt x="1123" y="1108"/>
                  </a:lnTo>
                  <a:lnTo>
                    <a:pt x="1122" y="1103"/>
                  </a:lnTo>
                  <a:lnTo>
                    <a:pt x="1120" y="1097"/>
                  </a:lnTo>
                  <a:lnTo>
                    <a:pt x="1118" y="1091"/>
                  </a:lnTo>
                  <a:lnTo>
                    <a:pt x="1116" y="1086"/>
                  </a:lnTo>
                  <a:lnTo>
                    <a:pt x="1116" y="1082"/>
                  </a:lnTo>
                  <a:lnTo>
                    <a:pt x="1112" y="1076"/>
                  </a:lnTo>
                  <a:lnTo>
                    <a:pt x="1112" y="1070"/>
                  </a:lnTo>
                  <a:lnTo>
                    <a:pt x="1110" y="1067"/>
                  </a:lnTo>
                  <a:lnTo>
                    <a:pt x="1108" y="1061"/>
                  </a:lnTo>
                  <a:lnTo>
                    <a:pt x="1103" y="1051"/>
                  </a:lnTo>
                  <a:lnTo>
                    <a:pt x="1099" y="1044"/>
                  </a:lnTo>
                  <a:lnTo>
                    <a:pt x="1095" y="1034"/>
                  </a:lnTo>
                  <a:lnTo>
                    <a:pt x="1089" y="1027"/>
                  </a:lnTo>
                  <a:lnTo>
                    <a:pt x="1085" y="1019"/>
                  </a:lnTo>
                  <a:lnTo>
                    <a:pt x="1080" y="1013"/>
                  </a:lnTo>
                  <a:lnTo>
                    <a:pt x="1074" y="1008"/>
                  </a:lnTo>
                  <a:lnTo>
                    <a:pt x="1070" y="1002"/>
                  </a:lnTo>
                  <a:lnTo>
                    <a:pt x="1065" y="998"/>
                  </a:lnTo>
                  <a:lnTo>
                    <a:pt x="1059" y="996"/>
                  </a:lnTo>
                  <a:lnTo>
                    <a:pt x="1051" y="994"/>
                  </a:lnTo>
                  <a:lnTo>
                    <a:pt x="1045" y="991"/>
                  </a:lnTo>
                  <a:lnTo>
                    <a:pt x="1040" y="989"/>
                  </a:lnTo>
                  <a:lnTo>
                    <a:pt x="1034" y="987"/>
                  </a:lnTo>
                  <a:lnTo>
                    <a:pt x="1030" y="985"/>
                  </a:lnTo>
                  <a:lnTo>
                    <a:pt x="1025" y="985"/>
                  </a:lnTo>
                  <a:lnTo>
                    <a:pt x="1019" y="983"/>
                  </a:lnTo>
                  <a:lnTo>
                    <a:pt x="1015" y="983"/>
                  </a:lnTo>
                  <a:lnTo>
                    <a:pt x="1007" y="981"/>
                  </a:lnTo>
                  <a:lnTo>
                    <a:pt x="998" y="979"/>
                  </a:lnTo>
                  <a:lnTo>
                    <a:pt x="992" y="979"/>
                  </a:lnTo>
                  <a:lnTo>
                    <a:pt x="987" y="981"/>
                  </a:lnTo>
                  <a:lnTo>
                    <a:pt x="981" y="981"/>
                  </a:lnTo>
                  <a:lnTo>
                    <a:pt x="977" y="981"/>
                  </a:lnTo>
                  <a:lnTo>
                    <a:pt x="973" y="981"/>
                  </a:lnTo>
                  <a:lnTo>
                    <a:pt x="969" y="983"/>
                  </a:lnTo>
                  <a:lnTo>
                    <a:pt x="968" y="985"/>
                  </a:lnTo>
                  <a:lnTo>
                    <a:pt x="966" y="987"/>
                  </a:lnTo>
                  <a:lnTo>
                    <a:pt x="964" y="989"/>
                  </a:lnTo>
                  <a:lnTo>
                    <a:pt x="960" y="992"/>
                  </a:lnTo>
                  <a:lnTo>
                    <a:pt x="958" y="1000"/>
                  </a:lnTo>
                  <a:lnTo>
                    <a:pt x="954" y="1006"/>
                  </a:lnTo>
                  <a:lnTo>
                    <a:pt x="950" y="1013"/>
                  </a:lnTo>
                  <a:lnTo>
                    <a:pt x="947" y="1021"/>
                  </a:lnTo>
                  <a:lnTo>
                    <a:pt x="943" y="1030"/>
                  </a:lnTo>
                  <a:lnTo>
                    <a:pt x="935" y="1038"/>
                  </a:lnTo>
                  <a:lnTo>
                    <a:pt x="930" y="1046"/>
                  </a:lnTo>
                  <a:lnTo>
                    <a:pt x="924" y="1053"/>
                  </a:lnTo>
                  <a:lnTo>
                    <a:pt x="916" y="1061"/>
                  </a:lnTo>
                  <a:lnTo>
                    <a:pt x="909" y="1065"/>
                  </a:lnTo>
                  <a:lnTo>
                    <a:pt x="903" y="1070"/>
                  </a:lnTo>
                  <a:lnTo>
                    <a:pt x="895" y="1072"/>
                  </a:lnTo>
                  <a:lnTo>
                    <a:pt x="888" y="1074"/>
                  </a:lnTo>
                  <a:lnTo>
                    <a:pt x="880" y="1072"/>
                  </a:lnTo>
                  <a:lnTo>
                    <a:pt x="872" y="1070"/>
                  </a:lnTo>
                  <a:lnTo>
                    <a:pt x="865" y="1068"/>
                  </a:lnTo>
                  <a:lnTo>
                    <a:pt x="857" y="1067"/>
                  </a:lnTo>
                  <a:lnTo>
                    <a:pt x="852" y="1065"/>
                  </a:lnTo>
                  <a:lnTo>
                    <a:pt x="844" y="1061"/>
                  </a:lnTo>
                  <a:lnTo>
                    <a:pt x="840" y="1059"/>
                  </a:lnTo>
                  <a:lnTo>
                    <a:pt x="834" y="1057"/>
                  </a:lnTo>
                  <a:lnTo>
                    <a:pt x="829" y="1053"/>
                  </a:lnTo>
                  <a:lnTo>
                    <a:pt x="825" y="1051"/>
                  </a:lnTo>
                  <a:lnTo>
                    <a:pt x="821" y="1048"/>
                  </a:lnTo>
                  <a:lnTo>
                    <a:pt x="819" y="1046"/>
                  </a:lnTo>
                  <a:lnTo>
                    <a:pt x="814" y="1044"/>
                  </a:lnTo>
                  <a:lnTo>
                    <a:pt x="793" y="998"/>
                  </a:lnTo>
                  <a:lnTo>
                    <a:pt x="490" y="1036"/>
                  </a:lnTo>
                  <a:lnTo>
                    <a:pt x="519" y="1431"/>
                  </a:lnTo>
                  <a:lnTo>
                    <a:pt x="443" y="1443"/>
                  </a:lnTo>
                  <a:lnTo>
                    <a:pt x="414" y="1340"/>
                  </a:lnTo>
                  <a:lnTo>
                    <a:pt x="336" y="1338"/>
                  </a:lnTo>
                  <a:lnTo>
                    <a:pt x="304" y="1061"/>
                  </a:lnTo>
                  <a:lnTo>
                    <a:pt x="213" y="1076"/>
                  </a:lnTo>
                  <a:lnTo>
                    <a:pt x="217" y="1295"/>
                  </a:lnTo>
                  <a:lnTo>
                    <a:pt x="63" y="1304"/>
                  </a:lnTo>
                  <a:lnTo>
                    <a:pt x="49" y="1179"/>
                  </a:lnTo>
                  <a:lnTo>
                    <a:pt x="160" y="1162"/>
                  </a:lnTo>
                  <a:lnTo>
                    <a:pt x="152" y="1080"/>
                  </a:lnTo>
                  <a:lnTo>
                    <a:pt x="64" y="1080"/>
                  </a:lnTo>
                  <a:lnTo>
                    <a:pt x="63" y="1078"/>
                  </a:lnTo>
                  <a:lnTo>
                    <a:pt x="61" y="1076"/>
                  </a:lnTo>
                  <a:lnTo>
                    <a:pt x="57" y="1070"/>
                  </a:lnTo>
                  <a:lnTo>
                    <a:pt x="53" y="1067"/>
                  </a:lnTo>
                  <a:lnTo>
                    <a:pt x="45" y="1061"/>
                  </a:lnTo>
                  <a:lnTo>
                    <a:pt x="40" y="1053"/>
                  </a:lnTo>
                  <a:lnTo>
                    <a:pt x="34" y="1044"/>
                  </a:lnTo>
                  <a:lnTo>
                    <a:pt x="28" y="1036"/>
                  </a:lnTo>
                  <a:lnTo>
                    <a:pt x="25" y="1029"/>
                  </a:lnTo>
                  <a:lnTo>
                    <a:pt x="21" y="1025"/>
                  </a:lnTo>
                  <a:lnTo>
                    <a:pt x="17" y="1019"/>
                  </a:lnTo>
                  <a:lnTo>
                    <a:pt x="15" y="1013"/>
                  </a:lnTo>
                  <a:lnTo>
                    <a:pt x="11" y="1008"/>
                  </a:lnTo>
                  <a:lnTo>
                    <a:pt x="9" y="1002"/>
                  </a:lnTo>
                  <a:lnTo>
                    <a:pt x="6" y="994"/>
                  </a:lnTo>
                  <a:lnTo>
                    <a:pt x="6" y="989"/>
                  </a:lnTo>
                  <a:lnTo>
                    <a:pt x="4" y="983"/>
                  </a:lnTo>
                  <a:lnTo>
                    <a:pt x="2" y="975"/>
                  </a:lnTo>
                  <a:lnTo>
                    <a:pt x="0" y="970"/>
                  </a:lnTo>
                  <a:lnTo>
                    <a:pt x="0" y="962"/>
                  </a:lnTo>
                  <a:lnTo>
                    <a:pt x="0" y="956"/>
                  </a:lnTo>
                  <a:lnTo>
                    <a:pt x="0" y="949"/>
                  </a:lnTo>
                  <a:lnTo>
                    <a:pt x="0" y="941"/>
                  </a:lnTo>
                  <a:lnTo>
                    <a:pt x="2" y="935"/>
                  </a:lnTo>
                  <a:lnTo>
                    <a:pt x="2" y="928"/>
                  </a:lnTo>
                  <a:lnTo>
                    <a:pt x="4" y="920"/>
                  </a:lnTo>
                  <a:lnTo>
                    <a:pt x="4" y="913"/>
                  </a:lnTo>
                  <a:lnTo>
                    <a:pt x="6" y="907"/>
                  </a:lnTo>
                  <a:lnTo>
                    <a:pt x="7" y="901"/>
                  </a:lnTo>
                  <a:lnTo>
                    <a:pt x="9" y="895"/>
                  </a:lnTo>
                  <a:lnTo>
                    <a:pt x="9" y="890"/>
                  </a:lnTo>
                  <a:lnTo>
                    <a:pt x="11" y="884"/>
                  </a:lnTo>
                  <a:lnTo>
                    <a:pt x="13" y="878"/>
                  </a:lnTo>
                  <a:lnTo>
                    <a:pt x="15" y="873"/>
                  </a:lnTo>
                  <a:lnTo>
                    <a:pt x="15" y="869"/>
                  </a:lnTo>
                  <a:lnTo>
                    <a:pt x="17" y="865"/>
                  </a:lnTo>
                  <a:lnTo>
                    <a:pt x="19" y="856"/>
                  </a:lnTo>
                  <a:lnTo>
                    <a:pt x="23" y="850"/>
                  </a:lnTo>
                  <a:lnTo>
                    <a:pt x="25" y="842"/>
                  </a:lnTo>
                  <a:lnTo>
                    <a:pt x="26" y="837"/>
                  </a:lnTo>
                  <a:lnTo>
                    <a:pt x="28" y="831"/>
                  </a:lnTo>
                  <a:lnTo>
                    <a:pt x="30" y="827"/>
                  </a:lnTo>
                  <a:lnTo>
                    <a:pt x="30" y="823"/>
                  </a:lnTo>
                  <a:lnTo>
                    <a:pt x="32" y="821"/>
                  </a:lnTo>
                  <a:lnTo>
                    <a:pt x="57" y="800"/>
                  </a:lnTo>
                  <a:lnTo>
                    <a:pt x="249" y="774"/>
                  </a:lnTo>
                  <a:lnTo>
                    <a:pt x="329" y="789"/>
                  </a:lnTo>
                  <a:lnTo>
                    <a:pt x="785" y="745"/>
                  </a:lnTo>
                  <a:lnTo>
                    <a:pt x="785" y="742"/>
                  </a:lnTo>
                  <a:lnTo>
                    <a:pt x="787" y="736"/>
                  </a:lnTo>
                  <a:lnTo>
                    <a:pt x="791" y="728"/>
                  </a:lnTo>
                  <a:lnTo>
                    <a:pt x="796" y="721"/>
                  </a:lnTo>
                  <a:lnTo>
                    <a:pt x="802" y="711"/>
                  </a:lnTo>
                  <a:lnTo>
                    <a:pt x="810" y="704"/>
                  </a:lnTo>
                  <a:lnTo>
                    <a:pt x="814" y="698"/>
                  </a:lnTo>
                  <a:lnTo>
                    <a:pt x="819" y="696"/>
                  </a:lnTo>
                  <a:lnTo>
                    <a:pt x="825" y="694"/>
                  </a:lnTo>
                  <a:lnTo>
                    <a:pt x="829" y="694"/>
                  </a:lnTo>
                  <a:lnTo>
                    <a:pt x="838" y="692"/>
                  </a:lnTo>
                  <a:lnTo>
                    <a:pt x="846" y="692"/>
                  </a:lnTo>
                  <a:lnTo>
                    <a:pt x="852" y="694"/>
                  </a:lnTo>
                  <a:lnTo>
                    <a:pt x="857" y="696"/>
                  </a:lnTo>
                  <a:lnTo>
                    <a:pt x="863" y="702"/>
                  </a:lnTo>
                  <a:lnTo>
                    <a:pt x="865" y="705"/>
                  </a:lnTo>
                  <a:lnTo>
                    <a:pt x="880" y="762"/>
                  </a:lnTo>
                  <a:lnTo>
                    <a:pt x="882" y="761"/>
                  </a:lnTo>
                  <a:lnTo>
                    <a:pt x="890" y="761"/>
                  </a:lnTo>
                  <a:lnTo>
                    <a:pt x="891" y="761"/>
                  </a:lnTo>
                  <a:lnTo>
                    <a:pt x="899" y="761"/>
                  </a:lnTo>
                  <a:lnTo>
                    <a:pt x="903" y="759"/>
                  </a:lnTo>
                  <a:lnTo>
                    <a:pt x="911" y="759"/>
                  </a:lnTo>
                  <a:lnTo>
                    <a:pt x="916" y="759"/>
                  </a:lnTo>
                  <a:lnTo>
                    <a:pt x="924" y="757"/>
                  </a:lnTo>
                  <a:lnTo>
                    <a:pt x="930" y="755"/>
                  </a:lnTo>
                  <a:lnTo>
                    <a:pt x="939" y="755"/>
                  </a:lnTo>
                  <a:lnTo>
                    <a:pt x="945" y="753"/>
                  </a:lnTo>
                  <a:lnTo>
                    <a:pt x="952" y="751"/>
                  </a:lnTo>
                  <a:lnTo>
                    <a:pt x="960" y="747"/>
                  </a:lnTo>
                  <a:lnTo>
                    <a:pt x="968" y="747"/>
                  </a:lnTo>
                  <a:lnTo>
                    <a:pt x="973" y="742"/>
                  </a:lnTo>
                  <a:lnTo>
                    <a:pt x="981" y="736"/>
                  </a:lnTo>
                  <a:lnTo>
                    <a:pt x="987" y="730"/>
                  </a:lnTo>
                  <a:lnTo>
                    <a:pt x="994" y="723"/>
                  </a:lnTo>
                  <a:lnTo>
                    <a:pt x="1000" y="715"/>
                  </a:lnTo>
                  <a:lnTo>
                    <a:pt x="1006" y="705"/>
                  </a:lnTo>
                  <a:lnTo>
                    <a:pt x="1009" y="702"/>
                  </a:lnTo>
                  <a:lnTo>
                    <a:pt x="1011" y="696"/>
                  </a:lnTo>
                  <a:lnTo>
                    <a:pt x="1015" y="692"/>
                  </a:lnTo>
                  <a:lnTo>
                    <a:pt x="1019" y="686"/>
                  </a:lnTo>
                  <a:lnTo>
                    <a:pt x="1021" y="681"/>
                  </a:lnTo>
                  <a:lnTo>
                    <a:pt x="1023" y="677"/>
                  </a:lnTo>
                  <a:lnTo>
                    <a:pt x="1025" y="671"/>
                  </a:lnTo>
                  <a:lnTo>
                    <a:pt x="1028" y="667"/>
                  </a:lnTo>
                  <a:lnTo>
                    <a:pt x="1030" y="662"/>
                  </a:lnTo>
                  <a:lnTo>
                    <a:pt x="1032" y="656"/>
                  </a:lnTo>
                  <a:lnTo>
                    <a:pt x="1034" y="650"/>
                  </a:lnTo>
                  <a:lnTo>
                    <a:pt x="1036" y="647"/>
                  </a:lnTo>
                  <a:lnTo>
                    <a:pt x="1040" y="637"/>
                  </a:lnTo>
                  <a:lnTo>
                    <a:pt x="1044" y="628"/>
                  </a:lnTo>
                  <a:lnTo>
                    <a:pt x="1047" y="620"/>
                  </a:lnTo>
                  <a:lnTo>
                    <a:pt x="1049" y="614"/>
                  </a:lnTo>
                  <a:lnTo>
                    <a:pt x="1051" y="605"/>
                  </a:lnTo>
                  <a:lnTo>
                    <a:pt x="1053" y="597"/>
                  </a:lnTo>
                  <a:lnTo>
                    <a:pt x="1053" y="591"/>
                  </a:lnTo>
                  <a:lnTo>
                    <a:pt x="1053" y="586"/>
                  </a:lnTo>
                  <a:lnTo>
                    <a:pt x="1053" y="580"/>
                  </a:lnTo>
                  <a:lnTo>
                    <a:pt x="1055" y="574"/>
                  </a:lnTo>
                  <a:lnTo>
                    <a:pt x="1055" y="569"/>
                  </a:lnTo>
                  <a:lnTo>
                    <a:pt x="1055" y="563"/>
                  </a:lnTo>
                  <a:lnTo>
                    <a:pt x="1055" y="557"/>
                  </a:lnTo>
                  <a:lnTo>
                    <a:pt x="1055" y="550"/>
                  </a:lnTo>
                  <a:lnTo>
                    <a:pt x="1055" y="544"/>
                  </a:lnTo>
                  <a:lnTo>
                    <a:pt x="1055" y="538"/>
                  </a:lnTo>
                  <a:lnTo>
                    <a:pt x="1055" y="531"/>
                  </a:lnTo>
                  <a:lnTo>
                    <a:pt x="1055" y="527"/>
                  </a:lnTo>
                  <a:lnTo>
                    <a:pt x="1053" y="519"/>
                  </a:lnTo>
                  <a:lnTo>
                    <a:pt x="1053" y="513"/>
                  </a:lnTo>
                  <a:lnTo>
                    <a:pt x="1053" y="508"/>
                  </a:lnTo>
                  <a:lnTo>
                    <a:pt x="1053" y="502"/>
                  </a:lnTo>
                  <a:lnTo>
                    <a:pt x="1051" y="496"/>
                  </a:lnTo>
                  <a:lnTo>
                    <a:pt x="1051" y="493"/>
                  </a:lnTo>
                  <a:lnTo>
                    <a:pt x="1051" y="487"/>
                  </a:lnTo>
                  <a:lnTo>
                    <a:pt x="1051" y="483"/>
                  </a:lnTo>
                  <a:lnTo>
                    <a:pt x="1049" y="475"/>
                  </a:lnTo>
                  <a:lnTo>
                    <a:pt x="1049" y="470"/>
                  </a:lnTo>
                  <a:lnTo>
                    <a:pt x="1049" y="466"/>
                  </a:lnTo>
                  <a:lnTo>
                    <a:pt x="1171" y="443"/>
                  </a:lnTo>
                  <a:lnTo>
                    <a:pt x="1171" y="441"/>
                  </a:lnTo>
                  <a:lnTo>
                    <a:pt x="1171" y="436"/>
                  </a:lnTo>
                  <a:lnTo>
                    <a:pt x="1171" y="430"/>
                  </a:lnTo>
                  <a:lnTo>
                    <a:pt x="1171" y="424"/>
                  </a:lnTo>
                  <a:lnTo>
                    <a:pt x="1173" y="418"/>
                  </a:lnTo>
                  <a:lnTo>
                    <a:pt x="1173" y="413"/>
                  </a:lnTo>
                  <a:lnTo>
                    <a:pt x="1173" y="405"/>
                  </a:lnTo>
                  <a:lnTo>
                    <a:pt x="1175" y="398"/>
                  </a:lnTo>
                  <a:lnTo>
                    <a:pt x="1177" y="388"/>
                  </a:lnTo>
                  <a:lnTo>
                    <a:pt x="1179" y="380"/>
                  </a:lnTo>
                  <a:lnTo>
                    <a:pt x="1179" y="375"/>
                  </a:lnTo>
                  <a:lnTo>
                    <a:pt x="1179" y="371"/>
                  </a:lnTo>
                  <a:lnTo>
                    <a:pt x="1180" y="365"/>
                  </a:lnTo>
                  <a:lnTo>
                    <a:pt x="1182" y="360"/>
                  </a:lnTo>
                  <a:lnTo>
                    <a:pt x="1182" y="356"/>
                  </a:lnTo>
                  <a:lnTo>
                    <a:pt x="1184" y="350"/>
                  </a:lnTo>
                  <a:lnTo>
                    <a:pt x="1186" y="344"/>
                  </a:lnTo>
                  <a:lnTo>
                    <a:pt x="1188" y="341"/>
                  </a:lnTo>
                  <a:lnTo>
                    <a:pt x="1188" y="333"/>
                  </a:lnTo>
                  <a:lnTo>
                    <a:pt x="1190" y="329"/>
                  </a:lnTo>
                  <a:lnTo>
                    <a:pt x="1190" y="322"/>
                  </a:lnTo>
                  <a:lnTo>
                    <a:pt x="1192" y="318"/>
                  </a:lnTo>
                  <a:lnTo>
                    <a:pt x="1194" y="310"/>
                  </a:lnTo>
                  <a:lnTo>
                    <a:pt x="1196" y="304"/>
                  </a:lnTo>
                  <a:lnTo>
                    <a:pt x="1196" y="299"/>
                  </a:lnTo>
                  <a:lnTo>
                    <a:pt x="1199" y="293"/>
                  </a:lnTo>
                  <a:lnTo>
                    <a:pt x="1201" y="287"/>
                  </a:lnTo>
                  <a:lnTo>
                    <a:pt x="1203" y="282"/>
                  </a:lnTo>
                  <a:lnTo>
                    <a:pt x="1205" y="276"/>
                  </a:lnTo>
                  <a:lnTo>
                    <a:pt x="1207" y="270"/>
                  </a:lnTo>
                  <a:lnTo>
                    <a:pt x="1209" y="265"/>
                  </a:lnTo>
                  <a:lnTo>
                    <a:pt x="1211" y="259"/>
                  </a:lnTo>
                  <a:lnTo>
                    <a:pt x="1215" y="253"/>
                  </a:lnTo>
                  <a:lnTo>
                    <a:pt x="1217" y="249"/>
                  </a:lnTo>
                  <a:lnTo>
                    <a:pt x="1219" y="242"/>
                  </a:lnTo>
                  <a:lnTo>
                    <a:pt x="1220" y="238"/>
                  </a:lnTo>
                  <a:lnTo>
                    <a:pt x="1224" y="230"/>
                  </a:lnTo>
                  <a:lnTo>
                    <a:pt x="1226" y="225"/>
                  </a:lnTo>
                  <a:lnTo>
                    <a:pt x="1228" y="221"/>
                  </a:lnTo>
                  <a:lnTo>
                    <a:pt x="1232" y="215"/>
                  </a:lnTo>
                  <a:lnTo>
                    <a:pt x="1234" y="209"/>
                  </a:lnTo>
                  <a:lnTo>
                    <a:pt x="1238" y="204"/>
                  </a:lnTo>
                  <a:lnTo>
                    <a:pt x="1241" y="198"/>
                  </a:lnTo>
                  <a:lnTo>
                    <a:pt x="1243" y="194"/>
                  </a:lnTo>
                  <a:lnTo>
                    <a:pt x="1247" y="188"/>
                  </a:lnTo>
                  <a:lnTo>
                    <a:pt x="1251" y="185"/>
                  </a:lnTo>
                  <a:lnTo>
                    <a:pt x="1258" y="173"/>
                  </a:lnTo>
                  <a:lnTo>
                    <a:pt x="1266" y="166"/>
                  </a:lnTo>
                  <a:lnTo>
                    <a:pt x="1274" y="156"/>
                  </a:lnTo>
                  <a:lnTo>
                    <a:pt x="1281" y="149"/>
                  </a:lnTo>
                  <a:lnTo>
                    <a:pt x="1289" y="141"/>
                  </a:lnTo>
                  <a:lnTo>
                    <a:pt x="1296" y="131"/>
                  </a:lnTo>
                  <a:lnTo>
                    <a:pt x="1304" y="124"/>
                  </a:lnTo>
                  <a:lnTo>
                    <a:pt x="1312" y="116"/>
                  </a:lnTo>
                  <a:lnTo>
                    <a:pt x="1319" y="111"/>
                  </a:lnTo>
                  <a:lnTo>
                    <a:pt x="1327" y="105"/>
                  </a:lnTo>
                  <a:lnTo>
                    <a:pt x="1333" y="97"/>
                  </a:lnTo>
                  <a:lnTo>
                    <a:pt x="1340" y="92"/>
                  </a:lnTo>
                  <a:lnTo>
                    <a:pt x="1348" y="86"/>
                  </a:lnTo>
                  <a:lnTo>
                    <a:pt x="1355" y="80"/>
                  </a:lnTo>
                  <a:lnTo>
                    <a:pt x="1361" y="74"/>
                  </a:lnTo>
                  <a:lnTo>
                    <a:pt x="1369" y="71"/>
                  </a:lnTo>
                  <a:lnTo>
                    <a:pt x="1374" y="67"/>
                  </a:lnTo>
                  <a:lnTo>
                    <a:pt x="1382" y="63"/>
                  </a:lnTo>
                  <a:lnTo>
                    <a:pt x="1388" y="57"/>
                  </a:lnTo>
                  <a:lnTo>
                    <a:pt x="1393" y="54"/>
                  </a:lnTo>
                  <a:lnTo>
                    <a:pt x="1397" y="50"/>
                  </a:lnTo>
                  <a:lnTo>
                    <a:pt x="1405" y="48"/>
                  </a:lnTo>
                  <a:lnTo>
                    <a:pt x="1412" y="42"/>
                  </a:lnTo>
                  <a:lnTo>
                    <a:pt x="1422" y="38"/>
                  </a:lnTo>
                  <a:lnTo>
                    <a:pt x="1428" y="35"/>
                  </a:lnTo>
                  <a:lnTo>
                    <a:pt x="1433" y="33"/>
                  </a:lnTo>
                  <a:lnTo>
                    <a:pt x="1435" y="31"/>
                  </a:lnTo>
                  <a:lnTo>
                    <a:pt x="1437" y="31"/>
                  </a:lnTo>
                  <a:lnTo>
                    <a:pt x="1439" y="31"/>
                  </a:lnTo>
                  <a:lnTo>
                    <a:pt x="1443" y="29"/>
                  </a:lnTo>
                  <a:lnTo>
                    <a:pt x="1445" y="27"/>
                  </a:lnTo>
                  <a:lnTo>
                    <a:pt x="1450" y="25"/>
                  </a:lnTo>
                  <a:lnTo>
                    <a:pt x="1454" y="25"/>
                  </a:lnTo>
                  <a:lnTo>
                    <a:pt x="1460" y="23"/>
                  </a:lnTo>
                  <a:lnTo>
                    <a:pt x="1466" y="21"/>
                  </a:lnTo>
                  <a:lnTo>
                    <a:pt x="1469" y="21"/>
                  </a:lnTo>
                  <a:lnTo>
                    <a:pt x="1477" y="19"/>
                  </a:lnTo>
                  <a:lnTo>
                    <a:pt x="1485" y="17"/>
                  </a:lnTo>
                  <a:lnTo>
                    <a:pt x="1490" y="16"/>
                  </a:lnTo>
                  <a:lnTo>
                    <a:pt x="1498" y="14"/>
                  </a:lnTo>
                  <a:lnTo>
                    <a:pt x="1506" y="12"/>
                  </a:lnTo>
                  <a:lnTo>
                    <a:pt x="1515" y="12"/>
                  </a:lnTo>
                  <a:lnTo>
                    <a:pt x="1523" y="10"/>
                  </a:lnTo>
                  <a:lnTo>
                    <a:pt x="1530" y="8"/>
                  </a:lnTo>
                  <a:lnTo>
                    <a:pt x="1540" y="6"/>
                  </a:lnTo>
                  <a:lnTo>
                    <a:pt x="1547" y="6"/>
                  </a:lnTo>
                  <a:lnTo>
                    <a:pt x="1555" y="4"/>
                  </a:lnTo>
                  <a:lnTo>
                    <a:pt x="1565" y="2"/>
                  </a:lnTo>
                  <a:lnTo>
                    <a:pt x="1572" y="2"/>
                  </a:lnTo>
                  <a:lnTo>
                    <a:pt x="1582" y="2"/>
                  </a:lnTo>
                  <a:lnTo>
                    <a:pt x="1587" y="0"/>
                  </a:lnTo>
                  <a:lnTo>
                    <a:pt x="1595" y="0"/>
                  </a:lnTo>
                  <a:lnTo>
                    <a:pt x="1604" y="0"/>
                  </a:lnTo>
                  <a:lnTo>
                    <a:pt x="1612" y="0"/>
                  </a:lnTo>
                  <a:lnTo>
                    <a:pt x="1620" y="0"/>
                  </a:lnTo>
                  <a:lnTo>
                    <a:pt x="1625" y="2"/>
                  </a:lnTo>
                  <a:lnTo>
                    <a:pt x="1633" y="2"/>
                  </a:lnTo>
                  <a:lnTo>
                    <a:pt x="1639" y="6"/>
                  </a:lnTo>
                  <a:lnTo>
                    <a:pt x="1644" y="6"/>
                  </a:lnTo>
                  <a:lnTo>
                    <a:pt x="1650" y="8"/>
                  </a:lnTo>
                  <a:lnTo>
                    <a:pt x="1658" y="10"/>
                  </a:lnTo>
                  <a:lnTo>
                    <a:pt x="1663" y="14"/>
                  </a:lnTo>
                  <a:lnTo>
                    <a:pt x="1671" y="16"/>
                  </a:lnTo>
                  <a:lnTo>
                    <a:pt x="1677" y="19"/>
                  </a:lnTo>
                  <a:lnTo>
                    <a:pt x="1684" y="21"/>
                  </a:lnTo>
                  <a:lnTo>
                    <a:pt x="1692" y="25"/>
                  </a:lnTo>
                  <a:lnTo>
                    <a:pt x="1700" y="29"/>
                  </a:lnTo>
                  <a:lnTo>
                    <a:pt x="1707" y="33"/>
                  </a:lnTo>
                  <a:lnTo>
                    <a:pt x="1715" y="36"/>
                  </a:lnTo>
                  <a:lnTo>
                    <a:pt x="1722" y="40"/>
                  </a:lnTo>
                  <a:lnTo>
                    <a:pt x="1730" y="44"/>
                  </a:lnTo>
                  <a:lnTo>
                    <a:pt x="1738" y="48"/>
                  </a:lnTo>
                  <a:lnTo>
                    <a:pt x="1743" y="52"/>
                  </a:lnTo>
                  <a:lnTo>
                    <a:pt x="1751" y="55"/>
                  </a:lnTo>
                  <a:lnTo>
                    <a:pt x="1758" y="59"/>
                  </a:lnTo>
                  <a:lnTo>
                    <a:pt x="1764" y="63"/>
                  </a:lnTo>
                  <a:lnTo>
                    <a:pt x="1770" y="65"/>
                  </a:lnTo>
                  <a:lnTo>
                    <a:pt x="1777" y="69"/>
                  </a:lnTo>
                  <a:lnTo>
                    <a:pt x="1783" y="73"/>
                  </a:lnTo>
                  <a:lnTo>
                    <a:pt x="1789" y="74"/>
                  </a:lnTo>
                  <a:lnTo>
                    <a:pt x="1793" y="78"/>
                  </a:lnTo>
                  <a:lnTo>
                    <a:pt x="1798" y="82"/>
                  </a:lnTo>
                  <a:lnTo>
                    <a:pt x="1806" y="86"/>
                  </a:lnTo>
                  <a:lnTo>
                    <a:pt x="1814" y="90"/>
                  </a:lnTo>
                  <a:lnTo>
                    <a:pt x="1817" y="92"/>
                  </a:lnTo>
                  <a:lnTo>
                    <a:pt x="1819" y="93"/>
                  </a:lnTo>
                  <a:lnTo>
                    <a:pt x="1821" y="97"/>
                  </a:lnTo>
                  <a:lnTo>
                    <a:pt x="1825" y="101"/>
                  </a:lnTo>
                  <a:lnTo>
                    <a:pt x="1831" y="107"/>
                  </a:lnTo>
                  <a:lnTo>
                    <a:pt x="1836" y="112"/>
                  </a:lnTo>
                  <a:lnTo>
                    <a:pt x="1844" y="120"/>
                  </a:lnTo>
                  <a:lnTo>
                    <a:pt x="1852" y="128"/>
                  </a:lnTo>
                  <a:lnTo>
                    <a:pt x="1861" y="139"/>
                  </a:lnTo>
                  <a:lnTo>
                    <a:pt x="1869" y="147"/>
                  </a:lnTo>
                  <a:lnTo>
                    <a:pt x="1876" y="156"/>
                  </a:lnTo>
                  <a:lnTo>
                    <a:pt x="1884" y="164"/>
                  </a:lnTo>
                  <a:lnTo>
                    <a:pt x="1893" y="173"/>
                  </a:lnTo>
                  <a:lnTo>
                    <a:pt x="1899" y="181"/>
                  </a:lnTo>
                  <a:lnTo>
                    <a:pt x="1907" y="188"/>
                  </a:lnTo>
                  <a:lnTo>
                    <a:pt x="1912" y="194"/>
                  </a:lnTo>
                  <a:lnTo>
                    <a:pt x="1918" y="200"/>
                  </a:lnTo>
                  <a:lnTo>
                    <a:pt x="1920" y="204"/>
                  </a:lnTo>
                  <a:lnTo>
                    <a:pt x="1922" y="209"/>
                  </a:lnTo>
                  <a:lnTo>
                    <a:pt x="1926" y="213"/>
                  </a:lnTo>
                  <a:lnTo>
                    <a:pt x="1928" y="221"/>
                  </a:lnTo>
                  <a:lnTo>
                    <a:pt x="1930" y="225"/>
                  </a:lnTo>
                  <a:lnTo>
                    <a:pt x="1933" y="232"/>
                  </a:lnTo>
                  <a:lnTo>
                    <a:pt x="1933" y="238"/>
                  </a:lnTo>
                  <a:lnTo>
                    <a:pt x="1937" y="246"/>
                  </a:lnTo>
                  <a:lnTo>
                    <a:pt x="1937" y="249"/>
                  </a:lnTo>
                  <a:lnTo>
                    <a:pt x="1939" y="257"/>
                  </a:lnTo>
                  <a:lnTo>
                    <a:pt x="1941" y="263"/>
                  </a:lnTo>
                  <a:lnTo>
                    <a:pt x="1943" y="268"/>
                  </a:lnTo>
                  <a:lnTo>
                    <a:pt x="1943" y="274"/>
                  </a:lnTo>
                  <a:lnTo>
                    <a:pt x="1945" y="280"/>
                  </a:lnTo>
                  <a:lnTo>
                    <a:pt x="1945" y="284"/>
                  </a:lnTo>
                  <a:lnTo>
                    <a:pt x="1947" y="289"/>
                  </a:lnTo>
                  <a:lnTo>
                    <a:pt x="1947" y="291"/>
                  </a:lnTo>
                  <a:lnTo>
                    <a:pt x="1947" y="295"/>
                  </a:lnTo>
                  <a:lnTo>
                    <a:pt x="1947" y="299"/>
                  </a:lnTo>
                  <a:lnTo>
                    <a:pt x="1947" y="304"/>
                  </a:lnTo>
                  <a:lnTo>
                    <a:pt x="1947" y="312"/>
                  </a:lnTo>
                  <a:lnTo>
                    <a:pt x="1947" y="320"/>
                  </a:lnTo>
                  <a:lnTo>
                    <a:pt x="1947" y="327"/>
                  </a:lnTo>
                  <a:lnTo>
                    <a:pt x="1947" y="337"/>
                  </a:lnTo>
                  <a:lnTo>
                    <a:pt x="1947" y="342"/>
                  </a:lnTo>
                  <a:lnTo>
                    <a:pt x="1947" y="346"/>
                  </a:lnTo>
                  <a:lnTo>
                    <a:pt x="1947" y="352"/>
                  </a:lnTo>
                  <a:lnTo>
                    <a:pt x="1949" y="356"/>
                  </a:lnTo>
                  <a:lnTo>
                    <a:pt x="1949" y="361"/>
                  </a:lnTo>
                  <a:lnTo>
                    <a:pt x="1949" y="367"/>
                  </a:lnTo>
                  <a:lnTo>
                    <a:pt x="1949" y="373"/>
                  </a:lnTo>
                  <a:lnTo>
                    <a:pt x="1949" y="379"/>
                  </a:lnTo>
                  <a:lnTo>
                    <a:pt x="1949" y="384"/>
                  </a:lnTo>
                  <a:lnTo>
                    <a:pt x="1949" y="390"/>
                  </a:lnTo>
                  <a:lnTo>
                    <a:pt x="1949" y="396"/>
                  </a:lnTo>
                  <a:lnTo>
                    <a:pt x="1950" y="401"/>
                  </a:lnTo>
                  <a:lnTo>
                    <a:pt x="1950" y="407"/>
                  </a:lnTo>
                  <a:lnTo>
                    <a:pt x="1950" y="413"/>
                  </a:lnTo>
                  <a:lnTo>
                    <a:pt x="1950" y="420"/>
                  </a:lnTo>
                  <a:lnTo>
                    <a:pt x="1952" y="426"/>
                  </a:lnTo>
                  <a:lnTo>
                    <a:pt x="1952" y="432"/>
                  </a:lnTo>
                  <a:lnTo>
                    <a:pt x="1952" y="437"/>
                  </a:lnTo>
                  <a:lnTo>
                    <a:pt x="1952" y="441"/>
                  </a:lnTo>
                  <a:lnTo>
                    <a:pt x="1952" y="449"/>
                  </a:lnTo>
                  <a:lnTo>
                    <a:pt x="1952" y="453"/>
                  </a:lnTo>
                  <a:lnTo>
                    <a:pt x="1952" y="458"/>
                  </a:lnTo>
                  <a:lnTo>
                    <a:pt x="1952" y="464"/>
                  </a:lnTo>
                  <a:lnTo>
                    <a:pt x="1954" y="470"/>
                  </a:lnTo>
                  <a:lnTo>
                    <a:pt x="1954" y="475"/>
                  </a:lnTo>
                  <a:lnTo>
                    <a:pt x="1954" y="479"/>
                  </a:lnTo>
                  <a:lnTo>
                    <a:pt x="1954" y="485"/>
                  </a:lnTo>
                  <a:lnTo>
                    <a:pt x="1954" y="491"/>
                  </a:lnTo>
                  <a:lnTo>
                    <a:pt x="1956" y="500"/>
                  </a:lnTo>
                  <a:lnTo>
                    <a:pt x="1956" y="510"/>
                  </a:lnTo>
                  <a:lnTo>
                    <a:pt x="1956" y="517"/>
                  </a:lnTo>
                  <a:lnTo>
                    <a:pt x="1956" y="525"/>
                  </a:lnTo>
                  <a:lnTo>
                    <a:pt x="1956" y="531"/>
                  </a:lnTo>
                  <a:lnTo>
                    <a:pt x="1958" y="536"/>
                  </a:lnTo>
                  <a:lnTo>
                    <a:pt x="1958" y="544"/>
                  </a:lnTo>
                  <a:lnTo>
                    <a:pt x="1958" y="548"/>
                  </a:lnTo>
                  <a:lnTo>
                    <a:pt x="1844" y="553"/>
                  </a:lnTo>
                  <a:lnTo>
                    <a:pt x="1844" y="551"/>
                  </a:lnTo>
                  <a:lnTo>
                    <a:pt x="1844" y="550"/>
                  </a:lnTo>
                  <a:lnTo>
                    <a:pt x="1844" y="546"/>
                  </a:lnTo>
                  <a:lnTo>
                    <a:pt x="1844" y="542"/>
                  </a:lnTo>
                  <a:lnTo>
                    <a:pt x="1842" y="534"/>
                  </a:lnTo>
                  <a:lnTo>
                    <a:pt x="1842" y="529"/>
                  </a:lnTo>
                  <a:lnTo>
                    <a:pt x="1842" y="519"/>
                  </a:lnTo>
                  <a:lnTo>
                    <a:pt x="1842" y="512"/>
                  </a:lnTo>
                  <a:lnTo>
                    <a:pt x="1840" y="506"/>
                  </a:lnTo>
                  <a:lnTo>
                    <a:pt x="1840" y="500"/>
                  </a:lnTo>
                  <a:lnTo>
                    <a:pt x="1838" y="494"/>
                  </a:lnTo>
                  <a:lnTo>
                    <a:pt x="1838" y="491"/>
                  </a:lnTo>
                  <a:lnTo>
                    <a:pt x="1836" y="485"/>
                  </a:lnTo>
                  <a:lnTo>
                    <a:pt x="1836" y="479"/>
                  </a:lnTo>
                  <a:lnTo>
                    <a:pt x="1834" y="474"/>
                  </a:lnTo>
                  <a:lnTo>
                    <a:pt x="1834" y="468"/>
                  </a:lnTo>
                  <a:lnTo>
                    <a:pt x="1833" y="460"/>
                  </a:lnTo>
                  <a:lnTo>
                    <a:pt x="1833" y="455"/>
                  </a:lnTo>
                  <a:lnTo>
                    <a:pt x="1831" y="449"/>
                  </a:lnTo>
                  <a:lnTo>
                    <a:pt x="1831" y="443"/>
                  </a:lnTo>
                  <a:lnTo>
                    <a:pt x="1831" y="436"/>
                  </a:lnTo>
                  <a:lnTo>
                    <a:pt x="1829" y="430"/>
                  </a:lnTo>
                  <a:lnTo>
                    <a:pt x="1829" y="424"/>
                  </a:lnTo>
                  <a:lnTo>
                    <a:pt x="1827" y="417"/>
                  </a:lnTo>
                  <a:lnTo>
                    <a:pt x="1825" y="409"/>
                  </a:lnTo>
                  <a:lnTo>
                    <a:pt x="1823" y="403"/>
                  </a:lnTo>
                  <a:lnTo>
                    <a:pt x="1821" y="396"/>
                  </a:lnTo>
                  <a:lnTo>
                    <a:pt x="1821" y="390"/>
                  </a:lnTo>
                  <a:lnTo>
                    <a:pt x="1817" y="382"/>
                  </a:lnTo>
                  <a:lnTo>
                    <a:pt x="1817" y="377"/>
                  </a:lnTo>
                  <a:lnTo>
                    <a:pt x="1815" y="369"/>
                  </a:lnTo>
                  <a:lnTo>
                    <a:pt x="1814" y="363"/>
                  </a:lnTo>
                  <a:lnTo>
                    <a:pt x="1812" y="356"/>
                  </a:lnTo>
                  <a:lnTo>
                    <a:pt x="1810" y="348"/>
                  </a:lnTo>
                  <a:lnTo>
                    <a:pt x="1808" y="342"/>
                  </a:lnTo>
                  <a:lnTo>
                    <a:pt x="1806" y="335"/>
                  </a:lnTo>
                  <a:lnTo>
                    <a:pt x="1804" y="329"/>
                  </a:lnTo>
                  <a:lnTo>
                    <a:pt x="1802" y="323"/>
                  </a:lnTo>
                  <a:lnTo>
                    <a:pt x="1798" y="318"/>
                  </a:lnTo>
                  <a:lnTo>
                    <a:pt x="1796" y="312"/>
                  </a:lnTo>
                  <a:lnTo>
                    <a:pt x="1793" y="304"/>
                  </a:lnTo>
                  <a:lnTo>
                    <a:pt x="1791" y="299"/>
                  </a:lnTo>
                  <a:lnTo>
                    <a:pt x="1789" y="293"/>
                  </a:lnTo>
                  <a:lnTo>
                    <a:pt x="1785" y="287"/>
                  </a:lnTo>
                  <a:lnTo>
                    <a:pt x="1781" y="282"/>
                  </a:lnTo>
                  <a:lnTo>
                    <a:pt x="1779" y="276"/>
                  </a:lnTo>
                  <a:lnTo>
                    <a:pt x="1776" y="272"/>
                  </a:lnTo>
                  <a:lnTo>
                    <a:pt x="1774" y="266"/>
                  </a:lnTo>
                  <a:lnTo>
                    <a:pt x="1768" y="263"/>
                  </a:lnTo>
                  <a:lnTo>
                    <a:pt x="1766" y="257"/>
                  </a:lnTo>
                  <a:lnTo>
                    <a:pt x="1762" y="251"/>
                  </a:lnTo>
                  <a:lnTo>
                    <a:pt x="1758" y="249"/>
                  </a:lnTo>
                  <a:lnTo>
                    <a:pt x="1751" y="242"/>
                  </a:lnTo>
                  <a:lnTo>
                    <a:pt x="1743" y="236"/>
                  </a:lnTo>
                  <a:lnTo>
                    <a:pt x="1736" y="230"/>
                  </a:lnTo>
                  <a:lnTo>
                    <a:pt x="1726" y="225"/>
                  </a:lnTo>
                  <a:lnTo>
                    <a:pt x="1717" y="219"/>
                  </a:lnTo>
                  <a:lnTo>
                    <a:pt x="1709" y="215"/>
                  </a:lnTo>
                  <a:lnTo>
                    <a:pt x="1700" y="211"/>
                  </a:lnTo>
                  <a:lnTo>
                    <a:pt x="1690" y="207"/>
                  </a:lnTo>
                  <a:lnTo>
                    <a:pt x="1682" y="206"/>
                  </a:lnTo>
                  <a:lnTo>
                    <a:pt x="1673" y="204"/>
                  </a:lnTo>
                  <a:lnTo>
                    <a:pt x="1663" y="200"/>
                  </a:lnTo>
                  <a:lnTo>
                    <a:pt x="1656" y="198"/>
                  </a:lnTo>
                  <a:lnTo>
                    <a:pt x="1646" y="196"/>
                  </a:lnTo>
                  <a:lnTo>
                    <a:pt x="1639" y="194"/>
                  </a:lnTo>
                  <a:lnTo>
                    <a:pt x="1629" y="192"/>
                  </a:lnTo>
                  <a:lnTo>
                    <a:pt x="1622" y="192"/>
                  </a:lnTo>
                  <a:lnTo>
                    <a:pt x="1614" y="192"/>
                  </a:lnTo>
                  <a:lnTo>
                    <a:pt x="1606" y="192"/>
                  </a:lnTo>
                  <a:lnTo>
                    <a:pt x="1599" y="190"/>
                  </a:lnTo>
                  <a:lnTo>
                    <a:pt x="1591" y="190"/>
                  </a:lnTo>
                  <a:lnTo>
                    <a:pt x="1584" y="190"/>
                  </a:lnTo>
                  <a:lnTo>
                    <a:pt x="1578" y="190"/>
                  </a:lnTo>
                  <a:lnTo>
                    <a:pt x="1570" y="190"/>
                  </a:lnTo>
                  <a:lnTo>
                    <a:pt x="1566" y="190"/>
                  </a:lnTo>
                  <a:lnTo>
                    <a:pt x="1561" y="190"/>
                  </a:lnTo>
                  <a:lnTo>
                    <a:pt x="1555" y="190"/>
                  </a:lnTo>
                  <a:lnTo>
                    <a:pt x="1547" y="190"/>
                  </a:lnTo>
                  <a:lnTo>
                    <a:pt x="1542" y="192"/>
                  </a:lnTo>
                  <a:lnTo>
                    <a:pt x="1538" y="192"/>
                  </a:lnTo>
                  <a:lnTo>
                    <a:pt x="1536" y="194"/>
                  </a:lnTo>
                  <a:lnTo>
                    <a:pt x="1426" y="227"/>
                  </a:lnTo>
                  <a:lnTo>
                    <a:pt x="1355" y="282"/>
                  </a:lnTo>
                  <a:lnTo>
                    <a:pt x="1352" y="284"/>
                  </a:lnTo>
                  <a:lnTo>
                    <a:pt x="1346" y="291"/>
                  </a:lnTo>
                  <a:lnTo>
                    <a:pt x="1340" y="297"/>
                  </a:lnTo>
                  <a:lnTo>
                    <a:pt x="1334" y="303"/>
                  </a:lnTo>
                  <a:lnTo>
                    <a:pt x="1331" y="310"/>
                  </a:lnTo>
                  <a:lnTo>
                    <a:pt x="1325" y="320"/>
                  </a:lnTo>
                  <a:lnTo>
                    <a:pt x="1321" y="323"/>
                  </a:lnTo>
                  <a:lnTo>
                    <a:pt x="1319" y="329"/>
                  </a:lnTo>
                  <a:lnTo>
                    <a:pt x="1315" y="333"/>
                  </a:lnTo>
                  <a:lnTo>
                    <a:pt x="1314" y="339"/>
                  </a:lnTo>
                  <a:lnTo>
                    <a:pt x="1310" y="344"/>
                  </a:lnTo>
                  <a:lnTo>
                    <a:pt x="1308" y="350"/>
                  </a:lnTo>
                  <a:lnTo>
                    <a:pt x="1306" y="356"/>
                  </a:lnTo>
                  <a:lnTo>
                    <a:pt x="1304" y="363"/>
                  </a:lnTo>
                  <a:lnTo>
                    <a:pt x="1302" y="369"/>
                  </a:lnTo>
                  <a:lnTo>
                    <a:pt x="1300" y="375"/>
                  </a:lnTo>
                  <a:lnTo>
                    <a:pt x="1298" y="382"/>
                  </a:lnTo>
                  <a:lnTo>
                    <a:pt x="1296" y="390"/>
                  </a:lnTo>
                  <a:lnTo>
                    <a:pt x="1296" y="396"/>
                  </a:lnTo>
                  <a:lnTo>
                    <a:pt x="1295" y="403"/>
                  </a:lnTo>
                  <a:lnTo>
                    <a:pt x="1295" y="413"/>
                  </a:lnTo>
                  <a:lnTo>
                    <a:pt x="1295" y="420"/>
                  </a:lnTo>
                  <a:lnTo>
                    <a:pt x="1295" y="426"/>
                  </a:lnTo>
                  <a:lnTo>
                    <a:pt x="1295" y="436"/>
                  </a:lnTo>
                  <a:lnTo>
                    <a:pt x="1295" y="443"/>
                  </a:lnTo>
                  <a:lnTo>
                    <a:pt x="1295" y="451"/>
                  </a:lnTo>
                  <a:lnTo>
                    <a:pt x="1295" y="458"/>
                  </a:lnTo>
                  <a:lnTo>
                    <a:pt x="1295" y="468"/>
                  </a:lnTo>
                  <a:lnTo>
                    <a:pt x="1296" y="475"/>
                  </a:lnTo>
                  <a:lnTo>
                    <a:pt x="1296" y="485"/>
                  </a:lnTo>
                  <a:lnTo>
                    <a:pt x="1296" y="493"/>
                  </a:lnTo>
                  <a:lnTo>
                    <a:pt x="1298" y="502"/>
                  </a:lnTo>
                  <a:lnTo>
                    <a:pt x="1298" y="510"/>
                  </a:lnTo>
                  <a:lnTo>
                    <a:pt x="1300" y="519"/>
                  </a:lnTo>
                  <a:lnTo>
                    <a:pt x="1300" y="525"/>
                  </a:lnTo>
                  <a:lnTo>
                    <a:pt x="1302" y="532"/>
                  </a:lnTo>
                  <a:lnTo>
                    <a:pt x="1302" y="542"/>
                  </a:lnTo>
                  <a:lnTo>
                    <a:pt x="1304" y="550"/>
                  </a:lnTo>
                  <a:lnTo>
                    <a:pt x="1304" y="555"/>
                  </a:lnTo>
                  <a:lnTo>
                    <a:pt x="1306" y="563"/>
                  </a:lnTo>
                  <a:lnTo>
                    <a:pt x="1306" y="569"/>
                  </a:lnTo>
                  <a:lnTo>
                    <a:pt x="1308" y="576"/>
                  </a:lnTo>
                  <a:lnTo>
                    <a:pt x="1308" y="582"/>
                  </a:lnTo>
                  <a:lnTo>
                    <a:pt x="1310" y="588"/>
                  </a:lnTo>
                  <a:lnTo>
                    <a:pt x="1310" y="593"/>
                  </a:lnTo>
                  <a:lnTo>
                    <a:pt x="1312" y="599"/>
                  </a:lnTo>
                  <a:lnTo>
                    <a:pt x="1312" y="607"/>
                  </a:lnTo>
                  <a:lnTo>
                    <a:pt x="1314" y="612"/>
                  </a:lnTo>
                  <a:lnTo>
                    <a:pt x="1315" y="616"/>
                  </a:lnTo>
                  <a:lnTo>
                    <a:pt x="1315" y="618"/>
                  </a:lnTo>
                  <a:lnTo>
                    <a:pt x="1315" y="620"/>
                  </a:lnTo>
                  <a:lnTo>
                    <a:pt x="1315" y="626"/>
                  </a:lnTo>
                  <a:lnTo>
                    <a:pt x="1315" y="628"/>
                  </a:lnTo>
                  <a:lnTo>
                    <a:pt x="1315" y="631"/>
                  </a:lnTo>
                  <a:lnTo>
                    <a:pt x="1317" y="637"/>
                  </a:lnTo>
                  <a:lnTo>
                    <a:pt x="1319" y="643"/>
                  </a:lnTo>
                  <a:lnTo>
                    <a:pt x="1319" y="652"/>
                  </a:lnTo>
                  <a:lnTo>
                    <a:pt x="1323" y="662"/>
                  </a:lnTo>
                  <a:lnTo>
                    <a:pt x="1325" y="666"/>
                  </a:lnTo>
                  <a:lnTo>
                    <a:pt x="1327" y="669"/>
                  </a:lnTo>
                  <a:lnTo>
                    <a:pt x="1329" y="673"/>
                  </a:lnTo>
                  <a:lnTo>
                    <a:pt x="1333" y="679"/>
                  </a:lnTo>
                  <a:lnTo>
                    <a:pt x="1338" y="683"/>
                  </a:lnTo>
                  <a:lnTo>
                    <a:pt x="1346" y="690"/>
                  </a:lnTo>
                  <a:lnTo>
                    <a:pt x="1352" y="694"/>
                  </a:lnTo>
                  <a:lnTo>
                    <a:pt x="1359" y="702"/>
                  </a:lnTo>
                  <a:lnTo>
                    <a:pt x="1367" y="705"/>
                  </a:lnTo>
                  <a:lnTo>
                    <a:pt x="1374" y="711"/>
                  </a:lnTo>
                  <a:lnTo>
                    <a:pt x="1382" y="715"/>
                  </a:lnTo>
                  <a:lnTo>
                    <a:pt x="1388" y="719"/>
                  </a:lnTo>
                  <a:lnTo>
                    <a:pt x="1390" y="719"/>
                  </a:lnTo>
                  <a:lnTo>
                    <a:pt x="1393" y="721"/>
                  </a:lnTo>
                  <a:lnTo>
                    <a:pt x="1399" y="721"/>
                  </a:lnTo>
                  <a:lnTo>
                    <a:pt x="1407" y="723"/>
                  </a:lnTo>
                  <a:lnTo>
                    <a:pt x="1412" y="724"/>
                  </a:lnTo>
                  <a:lnTo>
                    <a:pt x="1420" y="728"/>
                  </a:lnTo>
                  <a:lnTo>
                    <a:pt x="1428" y="730"/>
                  </a:lnTo>
                  <a:lnTo>
                    <a:pt x="1435" y="732"/>
                  </a:lnTo>
                  <a:lnTo>
                    <a:pt x="1443" y="734"/>
                  </a:lnTo>
                  <a:lnTo>
                    <a:pt x="1450" y="736"/>
                  </a:lnTo>
                  <a:lnTo>
                    <a:pt x="1456" y="738"/>
                  </a:lnTo>
                  <a:lnTo>
                    <a:pt x="1464" y="740"/>
                  </a:lnTo>
                  <a:lnTo>
                    <a:pt x="1468" y="742"/>
                  </a:lnTo>
                  <a:lnTo>
                    <a:pt x="1471" y="743"/>
                  </a:lnTo>
                  <a:lnTo>
                    <a:pt x="1473" y="743"/>
                  </a:lnTo>
                  <a:lnTo>
                    <a:pt x="1475" y="745"/>
                  </a:lnTo>
                  <a:lnTo>
                    <a:pt x="1528" y="764"/>
                  </a:lnTo>
                  <a:lnTo>
                    <a:pt x="1523" y="833"/>
                  </a:lnTo>
                  <a:lnTo>
                    <a:pt x="1411" y="920"/>
                  </a:lnTo>
                  <a:lnTo>
                    <a:pt x="1365" y="856"/>
                  </a:lnTo>
                  <a:close/>
                </a:path>
              </a:pathLst>
            </a:custGeom>
            <a:solidFill>
              <a:srgbClr val="C7B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59"/>
            <p:cNvSpPr>
              <a:spLocks/>
            </p:cNvSpPr>
            <p:nvPr/>
          </p:nvSpPr>
          <p:spPr bwMode="auto">
            <a:xfrm>
              <a:off x="4433" y="424"/>
              <a:ext cx="80" cy="74"/>
            </a:xfrm>
            <a:custGeom>
              <a:avLst/>
              <a:gdLst>
                <a:gd name="T0" fmla="*/ 0 w 160"/>
                <a:gd name="T1" fmla="*/ 13 h 148"/>
                <a:gd name="T2" fmla="*/ 3 w 160"/>
                <a:gd name="T3" fmla="*/ 5 h 148"/>
                <a:gd name="T4" fmla="*/ 3 w 160"/>
                <a:gd name="T5" fmla="*/ 5 h 148"/>
                <a:gd name="T6" fmla="*/ 3 w 160"/>
                <a:gd name="T7" fmla="*/ 5 h 148"/>
                <a:gd name="T8" fmla="*/ 3 w 160"/>
                <a:gd name="T9" fmla="*/ 4 h 148"/>
                <a:gd name="T10" fmla="*/ 3 w 160"/>
                <a:gd name="T11" fmla="*/ 3 h 148"/>
                <a:gd name="T12" fmla="*/ 3 w 160"/>
                <a:gd name="T13" fmla="*/ 2 h 148"/>
                <a:gd name="T14" fmla="*/ 3 w 160"/>
                <a:gd name="T15" fmla="*/ 1 h 148"/>
                <a:gd name="T16" fmla="*/ 3 w 160"/>
                <a:gd name="T17" fmla="*/ 1 h 148"/>
                <a:gd name="T18" fmla="*/ 4 w 160"/>
                <a:gd name="T19" fmla="*/ 0 h 148"/>
                <a:gd name="T20" fmla="*/ 4 w 160"/>
                <a:gd name="T21" fmla="*/ 0 h 148"/>
                <a:gd name="T22" fmla="*/ 5 w 160"/>
                <a:gd name="T23" fmla="*/ 0 h 148"/>
                <a:gd name="T24" fmla="*/ 6 w 160"/>
                <a:gd name="T25" fmla="*/ 0 h 148"/>
                <a:gd name="T26" fmla="*/ 7 w 160"/>
                <a:gd name="T27" fmla="*/ 0 h 148"/>
                <a:gd name="T28" fmla="*/ 7 w 160"/>
                <a:gd name="T29" fmla="*/ 0 h 148"/>
                <a:gd name="T30" fmla="*/ 8 w 160"/>
                <a:gd name="T31" fmla="*/ 0 h 148"/>
                <a:gd name="T32" fmla="*/ 9 w 160"/>
                <a:gd name="T33" fmla="*/ 0 h 148"/>
                <a:gd name="T34" fmla="*/ 9 w 160"/>
                <a:gd name="T35" fmla="*/ 0 h 148"/>
                <a:gd name="T36" fmla="*/ 10 w 160"/>
                <a:gd name="T37" fmla="*/ 0 h 148"/>
                <a:gd name="T38" fmla="*/ 11 w 160"/>
                <a:gd name="T39" fmla="*/ 1 h 148"/>
                <a:gd name="T40" fmla="*/ 11 w 160"/>
                <a:gd name="T41" fmla="*/ 1 h 148"/>
                <a:gd name="T42" fmla="*/ 12 w 160"/>
                <a:gd name="T43" fmla="*/ 1 h 148"/>
                <a:gd name="T44" fmla="*/ 12 w 160"/>
                <a:gd name="T45" fmla="*/ 1 h 148"/>
                <a:gd name="T46" fmla="*/ 13 w 160"/>
                <a:gd name="T47" fmla="*/ 1 h 148"/>
                <a:gd name="T48" fmla="*/ 14 w 160"/>
                <a:gd name="T49" fmla="*/ 1 h 148"/>
                <a:gd name="T50" fmla="*/ 15 w 160"/>
                <a:gd name="T51" fmla="*/ 1 h 148"/>
                <a:gd name="T52" fmla="*/ 16 w 160"/>
                <a:gd name="T53" fmla="*/ 1 h 148"/>
                <a:gd name="T54" fmla="*/ 17 w 160"/>
                <a:gd name="T55" fmla="*/ 1 h 148"/>
                <a:gd name="T56" fmla="*/ 18 w 160"/>
                <a:gd name="T57" fmla="*/ 1 h 148"/>
                <a:gd name="T58" fmla="*/ 18 w 160"/>
                <a:gd name="T59" fmla="*/ 1 h 148"/>
                <a:gd name="T60" fmla="*/ 19 w 160"/>
                <a:gd name="T61" fmla="*/ 1 h 148"/>
                <a:gd name="T62" fmla="*/ 19 w 160"/>
                <a:gd name="T63" fmla="*/ 1 h 148"/>
                <a:gd name="T64" fmla="*/ 20 w 160"/>
                <a:gd name="T65" fmla="*/ 8 h 148"/>
                <a:gd name="T66" fmla="*/ 18 w 160"/>
                <a:gd name="T67" fmla="*/ 17 h 148"/>
                <a:gd name="T68" fmla="*/ 12 w 160"/>
                <a:gd name="T69" fmla="*/ 19 h 148"/>
                <a:gd name="T70" fmla="*/ 4 w 160"/>
                <a:gd name="T71" fmla="*/ 17 h 148"/>
                <a:gd name="T72" fmla="*/ 0 w 160"/>
                <a:gd name="T73" fmla="*/ 13 h 148"/>
                <a:gd name="T74" fmla="*/ 0 w 160"/>
                <a:gd name="T75" fmla="*/ 1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0"/>
                <a:gd name="T115" fmla="*/ 0 h 148"/>
                <a:gd name="T116" fmla="*/ 160 w 160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0" h="148">
                  <a:moveTo>
                    <a:pt x="0" y="102"/>
                  </a:moveTo>
                  <a:lnTo>
                    <a:pt x="17" y="40"/>
                  </a:lnTo>
                  <a:lnTo>
                    <a:pt x="17" y="38"/>
                  </a:lnTo>
                  <a:lnTo>
                    <a:pt x="17" y="34"/>
                  </a:lnTo>
                  <a:lnTo>
                    <a:pt x="17" y="26"/>
                  </a:lnTo>
                  <a:lnTo>
                    <a:pt x="19" y="21"/>
                  </a:lnTo>
                  <a:lnTo>
                    <a:pt x="19" y="13"/>
                  </a:lnTo>
                  <a:lnTo>
                    <a:pt x="21" y="7"/>
                  </a:lnTo>
                  <a:lnTo>
                    <a:pt x="25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7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87" y="2"/>
                  </a:lnTo>
                  <a:lnTo>
                    <a:pt x="93" y="2"/>
                  </a:lnTo>
                  <a:lnTo>
                    <a:pt x="97" y="2"/>
                  </a:lnTo>
                  <a:lnTo>
                    <a:pt x="103" y="2"/>
                  </a:lnTo>
                  <a:lnTo>
                    <a:pt x="108" y="2"/>
                  </a:lnTo>
                  <a:lnTo>
                    <a:pt x="114" y="3"/>
                  </a:lnTo>
                  <a:lnTo>
                    <a:pt x="124" y="3"/>
                  </a:lnTo>
                  <a:lnTo>
                    <a:pt x="131" y="3"/>
                  </a:lnTo>
                  <a:lnTo>
                    <a:pt x="139" y="3"/>
                  </a:lnTo>
                  <a:lnTo>
                    <a:pt x="144" y="5"/>
                  </a:lnTo>
                  <a:lnTo>
                    <a:pt x="148" y="5"/>
                  </a:lnTo>
                  <a:lnTo>
                    <a:pt x="150" y="5"/>
                  </a:lnTo>
                  <a:lnTo>
                    <a:pt x="160" y="62"/>
                  </a:lnTo>
                  <a:lnTo>
                    <a:pt x="139" y="135"/>
                  </a:lnTo>
                  <a:lnTo>
                    <a:pt x="93" y="148"/>
                  </a:lnTo>
                  <a:lnTo>
                    <a:pt x="28" y="131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7B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60"/>
            <p:cNvSpPr>
              <a:spLocks/>
            </p:cNvSpPr>
            <p:nvPr/>
          </p:nvSpPr>
          <p:spPr bwMode="auto">
            <a:xfrm>
              <a:off x="4020" y="328"/>
              <a:ext cx="493" cy="516"/>
            </a:xfrm>
            <a:custGeom>
              <a:avLst/>
              <a:gdLst>
                <a:gd name="T0" fmla="*/ 94 w 987"/>
                <a:gd name="T1" fmla="*/ 62 h 1032"/>
                <a:gd name="T2" fmla="*/ 96 w 987"/>
                <a:gd name="T3" fmla="*/ 68 h 1032"/>
                <a:gd name="T4" fmla="*/ 98 w 987"/>
                <a:gd name="T5" fmla="*/ 76 h 1032"/>
                <a:gd name="T6" fmla="*/ 99 w 987"/>
                <a:gd name="T7" fmla="*/ 85 h 1032"/>
                <a:gd name="T8" fmla="*/ 99 w 987"/>
                <a:gd name="T9" fmla="*/ 93 h 1032"/>
                <a:gd name="T10" fmla="*/ 97 w 987"/>
                <a:gd name="T11" fmla="*/ 100 h 1032"/>
                <a:gd name="T12" fmla="*/ 91 w 987"/>
                <a:gd name="T13" fmla="*/ 108 h 1032"/>
                <a:gd name="T14" fmla="*/ 83 w 987"/>
                <a:gd name="T15" fmla="*/ 116 h 1032"/>
                <a:gd name="T16" fmla="*/ 76 w 987"/>
                <a:gd name="T17" fmla="*/ 120 h 1032"/>
                <a:gd name="T18" fmla="*/ 71 w 987"/>
                <a:gd name="T19" fmla="*/ 123 h 1032"/>
                <a:gd name="T20" fmla="*/ 64 w 987"/>
                <a:gd name="T21" fmla="*/ 125 h 1032"/>
                <a:gd name="T22" fmla="*/ 55 w 987"/>
                <a:gd name="T23" fmla="*/ 128 h 1032"/>
                <a:gd name="T24" fmla="*/ 47 w 987"/>
                <a:gd name="T25" fmla="*/ 129 h 1032"/>
                <a:gd name="T26" fmla="*/ 39 w 987"/>
                <a:gd name="T27" fmla="*/ 127 h 1032"/>
                <a:gd name="T28" fmla="*/ 33 w 987"/>
                <a:gd name="T29" fmla="*/ 125 h 1032"/>
                <a:gd name="T30" fmla="*/ 26 w 987"/>
                <a:gd name="T31" fmla="*/ 100 h 1032"/>
                <a:gd name="T32" fmla="*/ 32 w 987"/>
                <a:gd name="T33" fmla="*/ 105 h 1032"/>
                <a:gd name="T34" fmla="*/ 39 w 987"/>
                <a:gd name="T35" fmla="*/ 109 h 1032"/>
                <a:gd name="T36" fmla="*/ 49 w 987"/>
                <a:gd name="T37" fmla="*/ 110 h 1032"/>
                <a:gd name="T38" fmla="*/ 58 w 987"/>
                <a:gd name="T39" fmla="*/ 109 h 1032"/>
                <a:gd name="T40" fmla="*/ 65 w 987"/>
                <a:gd name="T41" fmla="*/ 107 h 1032"/>
                <a:gd name="T42" fmla="*/ 72 w 987"/>
                <a:gd name="T43" fmla="*/ 102 h 1032"/>
                <a:gd name="T44" fmla="*/ 78 w 987"/>
                <a:gd name="T45" fmla="*/ 95 h 1032"/>
                <a:gd name="T46" fmla="*/ 80 w 987"/>
                <a:gd name="T47" fmla="*/ 88 h 1032"/>
                <a:gd name="T48" fmla="*/ 80 w 987"/>
                <a:gd name="T49" fmla="*/ 81 h 1032"/>
                <a:gd name="T50" fmla="*/ 80 w 987"/>
                <a:gd name="T51" fmla="*/ 73 h 1032"/>
                <a:gd name="T52" fmla="*/ 79 w 987"/>
                <a:gd name="T53" fmla="*/ 67 h 1032"/>
                <a:gd name="T54" fmla="*/ 73 w 987"/>
                <a:gd name="T55" fmla="*/ 57 h 1032"/>
                <a:gd name="T56" fmla="*/ 66 w 987"/>
                <a:gd name="T57" fmla="*/ 52 h 1032"/>
                <a:gd name="T58" fmla="*/ 58 w 987"/>
                <a:gd name="T59" fmla="*/ 50 h 1032"/>
                <a:gd name="T60" fmla="*/ 51 w 987"/>
                <a:gd name="T61" fmla="*/ 49 h 1032"/>
                <a:gd name="T62" fmla="*/ 46 w 987"/>
                <a:gd name="T63" fmla="*/ 49 h 1032"/>
                <a:gd name="T64" fmla="*/ 40 w 987"/>
                <a:gd name="T65" fmla="*/ 51 h 1032"/>
                <a:gd name="T66" fmla="*/ 34 w 987"/>
                <a:gd name="T67" fmla="*/ 53 h 1032"/>
                <a:gd name="T68" fmla="*/ 28 w 987"/>
                <a:gd name="T69" fmla="*/ 56 h 1032"/>
                <a:gd name="T70" fmla="*/ 22 w 987"/>
                <a:gd name="T71" fmla="*/ 63 h 1032"/>
                <a:gd name="T72" fmla="*/ 19 w 987"/>
                <a:gd name="T73" fmla="*/ 70 h 1032"/>
                <a:gd name="T74" fmla="*/ 19 w 987"/>
                <a:gd name="T75" fmla="*/ 75 h 1032"/>
                <a:gd name="T76" fmla="*/ 0 w 987"/>
                <a:gd name="T77" fmla="*/ 69 h 1032"/>
                <a:gd name="T78" fmla="*/ 33 w 987"/>
                <a:gd name="T79" fmla="*/ 35 h 1032"/>
                <a:gd name="T80" fmla="*/ 41 w 987"/>
                <a:gd name="T81" fmla="*/ 34 h 1032"/>
                <a:gd name="T82" fmla="*/ 50 w 987"/>
                <a:gd name="T83" fmla="*/ 32 h 1032"/>
                <a:gd name="T84" fmla="*/ 59 w 987"/>
                <a:gd name="T85" fmla="*/ 28 h 1032"/>
                <a:gd name="T86" fmla="*/ 65 w 987"/>
                <a:gd name="T87" fmla="*/ 20 h 1032"/>
                <a:gd name="T88" fmla="*/ 86 w 987"/>
                <a:gd name="T89" fmla="*/ 2 h 1032"/>
                <a:gd name="T90" fmla="*/ 94 w 987"/>
                <a:gd name="T91" fmla="*/ 0 h 1032"/>
                <a:gd name="T92" fmla="*/ 103 w 987"/>
                <a:gd name="T93" fmla="*/ 2 h 1032"/>
                <a:gd name="T94" fmla="*/ 112 w 987"/>
                <a:gd name="T95" fmla="*/ 6 h 1032"/>
                <a:gd name="T96" fmla="*/ 115 w 987"/>
                <a:gd name="T97" fmla="*/ 12 h 1032"/>
                <a:gd name="T98" fmla="*/ 120 w 987"/>
                <a:gd name="T99" fmla="*/ 19 h 1032"/>
                <a:gd name="T100" fmla="*/ 105 w 987"/>
                <a:gd name="T101" fmla="*/ 26 h 1032"/>
                <a:gd name="T102" fmla="*/ 103 w 987"/>
                <a:gd name="T103" fmla="*/ 20 h 1032"/>
                <a:gd name="T104" fmla="*/ 98 w 987"/>
                <a:gd name="T105" fmla="*/ 15 h 1032"/>
                <a:gd name="T106" fmla="*/ 90 w 987"/>
                <a:gd name="T107" fmla="*/ 16 h 1032"/>
                <a:gd name="T108" fmla="*/ 84 w 987"/>
                <a:gd name="T109" fmla="*/ 21 h 1032"/>
                <a:gd name="T110" fmla="*/ 86 w 987"/>
                <a:gd name="T111" fmla="*/ 35 h 1032"/>
                <a:gd name="T112" fmla="*/ 92 w 987"/>
                <a:gd name="T113" fmla="*/ 40 h 1032"/>
                <a:gd name="T114" fmla="*/ 121 w 987"/>
                <a:gd name="T115" fmla="*/ 41 h 1032"/>
                <a:gd name="T116" fmla="*/ 113 w 987"/>
                <a:gd name="T117" fmla="*/ 51 h 1032"/>
                <a:gd name="T118" fmla="*/ 105 w 987"/>
                <a:gd name="T119" fmla="*/ 54 h 1032"/>
                <a:gd name="T120" fmla="*/ 98 w 987"/>
                <a:gd name="T121" fmla="*/ 57 h 10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87"/>
                <a:gd name="T184" fmla="*/ 0 h 1032"/>
                <a:gd name="T185" fmla="*/ 987 w 987"/>
                <a:gd name="T186" fmla="*/ 1032 h 10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87" h="1032">
                  <a:moveTo>
                    <a:pt x="747" y="458"/>
                  </a:moveTo>
                  <a:lnTo>
                    <a:pt x="747" y="460"/>
                  </a:lnTo>
                  <a:lnTo>
                    <a:pt x="747" y="463"/>
                  </a:lnTo>
                  <a:lnTo>
                    <a:pt x="751" y="469"/>
                  </a:lnTo>
                  <a:lnTo>
                    <a:pt x="751" y="473"/>
                  </a:lnTo>
                  <a:lnTo>
                    <a:pt x="755" y="481"/>
                  </a:lnTo>
                  <a:lnTo>
                    <a:pt x="755" y="484"/>
                  </a:lnTo>
                  <a:lnTo>
                    <a:pt x="757" y="488"/>
                  </a:lnTo>
                  <a:lnTo>
                    <a:pt x="759" y="494"/>
                  </a:lnTo>
                  <a:lnTo>
                    <a:pt x="760" y="500"/>
                  </a:lnTo>
                  <a:lnTo>
                    <a:pt x="760" y="503"/>
                  </a:lnTo>
                  <a:lnTo>
                    <a:pt x="762" y="509"/>
                  </a:lnTo>
                  <a:lnTo>
                    <a:pt x="764" y="513"/>
                  </a:lnTo>
                  <a:lnTo>
                    <a:pt x="766" y="520"/>
                  </a:lnTo>
                  <a:lnTo>
                    <a:pt x="766" y="526"/>
                  </a:lnTo>
                  <a:lnTo>
                    <a:pt x="770" y="530"/>
                  </a:lnTo>
                  <a:lnTo>
                    <a:pt x="770" y="538"/>
                  </a:lnTo>
                  <a:lnTo>
                    <a:pt x="772" y="543"/>
                  </a:lnTo>
                  <a:lnTo>
                    <a:pt x="774" y="549"/>
                  </a:lnTo>
                  <a:lnTo>
                    <a:pt x="776" y="557"/>
                  </a:lnTo>
                  <a:lnTo>
                    <a:pt x="778" y="564"/>
                  </a:lnTo>
                  <a:lnTo>
                    <a:pt x="779" y="570"/>
                  </a:lnTo>
                  <a:lnTo>
                    <a:pt x="779" y="577"/>
                  </a:lnTo>
                  <a:lnTo>
                    <a:pt x="781" y="585"/>
                  </a:lnTo>
                  <a:lnTo>
                    <a:pt x="783" y="591"/>
                  </a:lnTo>
                  <a:lnTo>
                    <a:pt x="785" y="600"/>
                  </a:lnTo>
                  <a:lnTo>
                    <a:pt x="785" y="606"/>
                  </a:lnTo>
                  <a:lnTo>
                    <a:pt x="787" y="614"/>
                  </a:lnTo>
                  <a:lnTo>
                    <a:pt x="787" y="621"/>
                  </a:lnTo>
                  <a:lnTo>
                    <a:pt x="789" y="629"/>
                  </a:lnTo>
                  <a:lnTo>
                    <a:pt x="789" y="636"/>
                  </a:lnTo>
                  <a:lnTo>
                    <a:pt x="791" y="644"/>
                  </a:lnTo>
                  <a:lnTo>
                    <a:pt x="791" y="652"/>
                  </a:lnTo>
                  <a:lnTo>
                    <a:pt x="793" y="659"/>
                  </a:lnTo>
                  <a:lnTo>
                    <a:pt x="793" y="667"/>
                  </a:lnTo>
                  <a:lnTo>
                    <a:pt x="795" y="674"/>
                  </a:lnTo>
                  <a:lnTo>
                    <a:pt x="795" y="682"/>
                  </a:lnTo>
                  <a:lnTo>
                    <a:pt x="797" y="690"/>
                  </a:lnTo>
                  <a:lnTo>
                    <a:pt x="797" y="697"/>
                  </a:lnTo>
                  <a:lnTo>
                    <a:pt x="797" y="705"/>
                  </a:lnTo>
                  <a:lnTo>
                    <a:pt x="797" y="712"/>
                  </a:lnTo>
                  <a:lnTo>
                    <a:pt x="797" y="720"/>
                  </a:lnTo>
                  <a:lnTo>
                    <a:pt x="797" y="726"/>
                  </a:lnTo>
                  <a:lnTo>
                    <a:pt x="795" y="733"/>
                  </a:lnTo>
                  <a:lnTo>
                    <a:pt x="795" y="739"/>
                  </a:lnTo>
                  <a:lnTo>
                    <a:pt x="795" y="747"/>
                  </a:lnTo>
                  <a:lnTo>
                    <a:pt x="793" y="754"/>
                  </a:lnTo>
                  <a:lnTo>
                    <a:pt x="791" y="760"/>
                  </a:lnTo>
                  <a:lnTo>
                    <a:pt x="791" y="766"/>
                  </a:lnTo>
                  <a:lnTo>
                    <a:pt x="789" y="773"/>
                  </a:lnTo>
                  <a:lnTo>
                    <a:pt x="787" y="779"/>
                  </a:lnTo>
                  <a:lnTo>
                    <a:pt x="785" y="785"/>
                  </a:lnTo>
                  <a:lnTo>
                    <a:pt x="783" y="792"/>
                  </a:lnTo>
                  <a:lnTo>
                    <a:pt x="781" y="798"/>
                  </a:lnTo>
                  <a:lnTo>
                    <a:pt x="779" y="804"/>
                  </a:lnTo>
                  <a:lnTo>
                    <a:pt x="776" y="807"/>
                  </a:lnTo>
                  <a:lnTo>
                    <a:pt x="774" y="813"/>
                  </a:lnTo>
                  <a:lnTo>
                    <a:pt x="770" y="819"/>
                  </a:lnTo>
                  <a:lnTo>
                    <a:pt x="764" y="828"/>
                  </a:lnTo>
                  <a:lnTo>
                    <a:pt x="757" y="836"/>
                  </a:lnTo>
                  <a:lnTo>
                    <a:pt x="749" y="845"/>
                  </a:lnTo>
                  <a:lnTo>
                    <a:pt x="743" y="853"/>
                  </a:lnTo>
                  <a:lnTo>
                    <a:pt x="734" y="861"/>
                  </a:lnTo>
                  <a:lnTo>
                    <a:pt x="728" y="870"/>
                  </a:lnTo>
                  <a:lnTo>
                    <a:pt x="719" y="876"/>
                  </a:lnTo>
                  <a:lnTo>
                    <a:pt x="713" y="885"/>
                  </a:lnTo>
                  <a:lnTo>
                    <a:pt x="705" y="891"/>
                  </a:lnTo>
                  <a:lnTo>
                    <a:pt x="696" y="899"/>
                  </a:lnTo>
                  <a:lnTo>
                    <a:pt x="688" y="904"/>
                  </a:lnTo>
                  <a:lnTo>
                    <a:pt x="681" y="912"/>
                  </a:lnTo>
                  <a:lnTo>
                    <a:pt x="673" y="916"/>
                  </a:lnTo>
                  <a:lnTo>
                    <a:pt x="665" y="923"/>
                  </a:lnTo>
                  <a:lnTo>
                    <a:pt x="660" y="927"/>
                  </a:lnTo>
                  <a:lnTo>
                    <a:pt x="652" y="935"/>
                  </a:lnTo>
                  <a:lnTo>
                    <a:pt x="644" y="939"/>
                  </a:lnTo>
                  <a:lnTo>
                    <a:pt x="639" y="942"/>
                  </a:lnTo>
                  <a:lnTo>
                    <a:pt x="633" y="946"/>
                  </a:lnTo>
                  <a:lnTo>
                    <a:pt x="627" y="952"/>
                  </a:lnTo>
                  <a:lnTo>
                    <a:pt x="622" y="956"/>
                  </a:lnTo>
                  <a:lnTo>
                    <a:pt x="616" y="958"/>
                  </a:lnTo>
                  <a:lnTo>
                    <a:pt x="610" y="961"/>
                  </a:lnTo>
                  <a:lnTo>
                    <a:pt x="606" y="965"/>
                  </a:lnTo>
                  <a:lnTo>
                    <a:pt x="599" y="969"/>
                  </a:lnTo>
                  <a:lnTo>
                    <a:pt x="593" y="973"/>
                  </a:lnTo>
                  <a:lnTo>
                    <a:pt x="589" y="975"/>
                  </a:lnTo>
                  <a:lnTo>
                    <a:pt x="587" y="975"/>
                  </a:lnTo>
                  <a:lnTo>
                    <a:pt x="582" y="977"/>
                  </a:lnTo>
                  <a:lnTo>
                    <a:pt x="578" y="978"/>
                  </a:lnTo>
                  <a:lnTo>
                    <a:pt x="574" y="980"/>
                  </a:lnTo>
                  <a:lnTo>
                    <a:pt x="570" y="982"/>
                  </a:lnTo>
                  <a:lnTo>
                    <a:pt x="565" y="984"/>
                  </a:lnTo>
                  <a:lnTo>
                    <a:pt x="559" y="986"/>
                  </a:lnTo>
                  <a:lnTo>
                    <a:pt x="553" y="988"/>
                  </a:lnTo>
                  <a:lnTo>
                    <a:pt x="547" y="992"/>
                  </a:lnTo>
                  <a:lnTo>
                    <a:pt x="540" y="994"/>
                  </a:lnTo>
                  <a:lnTo>
                    <a:pt x="532" y="996"/>
                  </a:lnTo>
                  <a:lnTo>
                    <a:pt x="525" y="999"/>
                  </a:lnTo>
                  <a:lnTo>
                    <a:pt x="517" y="1001"/>
                  </a:lnTo>
                  <a:lnTo>
                    <a:pt x="509" y="1005"/>
                  </a:lnTo>
                  <a:lnTo>
                    <a:pt x="502" y="1007"/>
                  </a:lnTo>
                  <a:lnTo>
                    <a:pt x="494" y="1009"/>
                  </a:lnTo>
                  <a:lnTo>
                    <a:pt x="485" y="1013"/>
                  </a:lnTo>
                  <a:lnTo>
                    <a:pt x="477" y="1015"/>
                  </a:lnTo>
                  <a:lnTo>
                    <a:pt x="468" y="1016"/>
                  </a:lnTo>
                  <a:lnTo>
                    <a:pt x="458" y="1020"/>
                  </a:lnTo>
                  <a:lnTo>
                    <a:pt x="451" y="1022"/>
                  </a:lnTo>
                  <a:lnTo>
                    <a:pt x="443" y="1024"/>
                  </a:lnTo>
                  <a:lnTo>
                    <a:pt x="433" y="1026"/>
                  </a:lnTo>
                  <a:lnTo>
                    <a:pt x="426" y="1028"/>
                  </a:lnTo>
                  <a:lnTo>
                    <a:pt x="418" y="1028"/>
                  </a:lnTo>
                  <a:lnTo>
                    <a:pt x="411" y="1030"/>
                  </a:lnTo>
                  <a:lnTo>
                    <a:pt x="403" y="1030"/>
                  </a:lnTo>
                  <a:lnTo>
                    <a:pt x="397" y="1032"/>
                  </a:lnTo>
                  <a:lnTo>
                    <a:pt x="392" y="1032"/>
                  </a:lnTo>
                  <a:lnTo>
                    <a:pt x="386" y="1032"/>
                  </a:lnTo>
                  <a:lnTo>
                    <a:pt x="378" y="1030"/>
                  </a:lnTo>
                  <a:lnTo>
                    <a:pt x="373" y="1028"/>
                  </a:lnTo>
                  <a:lnTo>
                    <a:pt x="365" y="1028"/>
                  </a:lnTo>
                  <a:lnTo>
                    <a:pt x="359" y="1026"/>
                  </a:lnTo>
                  <a:lnTo>
                    <a:pt x="352" y="1024"/>
                  </a:lnTo>
                  <a:lnTo>
                    <a:pt x="346" y="1022"/>
                  </a:lnTo>
                  <a:lnTo>
                    <a:pt x="338" y="1020"/>
                  </a:lnTo>
                  <a:lnTo>
                    <a:pt x="333" y="1020"/>
                  </a:lnTo>
                  <a:lnTo>
                    <a:pt x="325" y="1018"/>
                  </a:lnTo>
                  <a:lnTo>
                    <a:pt x="319" y="1016"/>
                  </a:lnTo>
                  <a:lnTo>
                    <a:pt x="312" y="1015"/>
                  </a:lnTo>
                  <a:lnTo>
                    <a:pt x="306" y="1013"/>
                  </a:lnTo>
                  <a:lnTo>
                    <a:pt x="298" y="1009"/>
                  </a:lnTo>
                  <a:lnTo>
                    <a:pt x="293" y="1009"/>
                  </a:lnTo>
                  <a:lnTo>
                    <a:pt x="287" y="1007"/>
                  </a:lnTo>
                  <a:lnTo>
                    <a:pt x="281" y="1005"/>
                  </a:lnTo>
                  <a:lnTo>
                    <a:pt x="276" y="1001"/>
                  </a:lnTo>
                  <a:lnTo>
                    <a:pt x="270" y="999"/>
                  </a:lnTo>
                  <a:lnTo>
                    <a:pt x="264" y="997"/>
                  </a:lnTo>
                  <a:lnTo>
                    <a:pt x="260" y="996"/>
                  </a:lnTo>
                  <a:lnTo>
                    <a:pt x="249" y="992"/>
                  </a:lnTo>
                  <a:lnTo>
                    <a:pt x="243" y="990"/>
                  </a:lnTo>
                  <a:lnTo>
                    <a:pt x="236" y="986"/>
                  </a:lnTo>
                  <a:lnTo>
                    <a:pt x="232" y="984"/>
                  </a:lnTo>
                  <a:lnTo>
                    <a:pt x="228" y="982"/>
                  </a:lnTo>
                  <a:lnTo>
                    <a:pt x="144" y="933"/>
                  </a:lnTo>
                  <a:lnTo>
                    <a:pt x="211" y="794"/>
                  </a:lnTo>
                  <a:lnTo>
                    <a:pt x="213" y="798"/>
                  </a:lnTo>
                  <a:lnTo>
                    <a:pt x="217" y="802"/>
                  </a:lnTo>
                  <a:lnTo>
                    <a:pt x="222" y="807"/>
                  </a:lnTo>
                  <a:lnTo>
                    <a:pt x="226" y="813"/>
                  </a:lnTo>
                  <a:lnTo>
                    <a:pt x="236" y="819"/>
                  </a:lnTo>
                  <a:lnTo>
                    <a:pt x="238" y="823"/>
                  </a:lnTo>
                  <a:lnTo>
                    <a:pt x="243" y="828"/>
                  </a:lnTo>
                  <a:lnTo>
                    <a:pt x="249" y="832"/>
                  </a:lnTo>
                  <a:lnTo>
                    <a:pt x="253" y="836"/>
                  </a:lnTo>
                  <a:lnTo>
                    <a:pt x="259" y="840"/>
                  </a:lnTo>
                  <a:lnTo>
                    <a:pt x="262" y="844"/>
                  </a:lnTo>
                  <a:lnTo>
                    <a:pt x="270" y="845"/>
                  </a:lnTo>
                  <a:lnTo>
                    <a:pt x="276" y="851"/>
                  </a:lnTo>
                  <a:lnTo>
                    <a:pt x="281" y="855"/>
                  </a:lnTo>
                  <a:lnTo>
                    <a:pt x="289" y="859"/>
                  </a:lnTo>
                  <a:lnTo>
                    <a:pt x="297" y="861"/>
                  </a:lnTo>
                  <a:lnTo>
                    <a:pt x="304" y="864"/>
                  </a:lnTo>
                  <a:lnTo>
                    <a:pt x="312" y="866"/>
                  </a:lnTo>
                  <a:lnTo>
                    <a:pt x="319" y="870"/>
                  </a:lnTo>
                  <a:lnTo>
                    <a:pt x="327" y="872"/>
                  </a:lnTo>
                  <a:lnTo>
                    <a:pt x="335" y="874"/>
                  </a:lnTo>
                  <a:lnTo>
                    <a:pt x="342" y="876"/>
                  </a:lnTo>
                  <a:lnTo>
                    <a:pt x="352" y="876"/>
                  </a:lnTo>
                  <a:lnTo>
                    <a:pt x="361" y="878"/>
                  </a:lnTo>
                  <a:lnTo>
                    <a:pt x="371" y="880"/>
                  </a:lnTo>
                  <a:lnTo>
                    <a:pt x="378" y="878"/>
                  </a:lnTo>
                  <a:lnTo>
                    <a:pt x="388" y="878"/>
                  </a:lnTo>
                  <a:lnTo>
                    <a:pt x="397" y="878"/>
                  </a:lnTo>
                  <a:lnTo>
                    <a:pt x="405" y="878"/>
                  </a:lnTo>
                  <a:lnTo>
                    <a:pt x="414" y="878"/>
                  </a:lnTo>
                  <a:lnTo>
                    <a:pt x="422" y="876"/>
                  </a:lnTo>
                  <a:lnTo>
                    <a:pt x="432" y="876"/>
                  </a:lnTo>
                  <a:lnTo>
                    <a:pt x="439" y="876"/>
                  </a:lnTo>
                  <a:lnTo>
                    <a:pt x="447" y="874"/>
                  </a:lnTo>
                  <a:lnTo>
                    <a:pt x="454" y="872"/>
                  </a:lnTo>
                  <a:lnTo>
                    <a:pt x="462" y="872"/>
                  </a:lnTo>
                  <a:lnTo>
                    <a:pt x="470" y="870"/>
                  </a:lnTo>
                  <a:lnTo>
                    <a:pt x="477" y="868"/>
                  </a:lnTo>
                  <a:lnTo>
                    <a:pt x="483" y="866"/>
                  </a:lnTo>
                  <a:lnTo>
                    <a:pt x="490" y="864"/>
                  </a:lnTo>
                  <a:lnTo>
                    <a:pt x="498" y="863"/>
                  </a:lnTo>
                  <a:lnTo>
                    <a:pt x="504" y="861"/>
                  </a:lnTo>
                  <a:lnTo>
                    <a:pt x="509" y="859"/>
                  </a:lnTo>
                  <a:lnTo>
                    <a:pt x="515" y="855"/>
                  </a:lnTo>
                  <a:lnTo>
                    <a:pt x="521" y="853"/>
                  </a:lnTo>
                  <a:lnTo>
                    <a:pt x="527" y="851"/>
                  </a:lnTo>
                  <a:lnTo>
                    <a:pt x="532" y="847"/>
                  </a:lnTo>
                  <a:lnTo>
                    <a:pt x="536" y="845"/>
                  </a:lnTo>
                  <a:lnTo>
                    <a:pt x="542" y="844"/>
                  </a:lnTo>
                  <a:lnTo>
                    <a:pt x="549" y="838"/>
                  </a:lnTo>
                  <a:lnTo>
                    <a:pt x="559" y="834"/>
                  </a:lnTo>
                  <a:lnTo>
                    <a:pt x="566" y="828"/>
                  </a:lnTo>
                  <a:lnTo>
                    <a:pt x="572" y="823"/>
                  </a:lnTo>
                  <a:lnTo>
                    <a:pt x="576" y="817"/>
                  </a:lnTo>
                  <a:lnTo>
                    <a:pt x="582" y="811"/>
                  </a:lnTo>
                  <a:lnTo>
                    <a:pt x="587" y="805"/>
                  </a:lnTo>
                  <a:lnTo>
                    <a:pt x="591" y="800"/>
                  </a:lnTo>
                  <a:lnTo>
                    <a:pt x="601" y="790"/>
                  </a:lnTo>
                  <a:lnTo>
                    <a:pt x="608" y="781"/>
                  </a:lnTo>
                  <a:lnTo>
                    <a:pt x="612" y="777"/>
                  </a:lnTo>
                  <a:lnTo>
                    <a:pt x="616" y="771"/>
                  </a:lnTo>
                  <a:lnTo>
                    <a:pt x="620" y="766"/>
                  </a:lnTo>
                  <a:lnTo>
                    <a:pt x="624" y="760"/>
                  </a:lnTo>
                  <a:lnTo>
                    <a:pt x="625" y="754"/>
                  </a:lnTo>
                  <a:lnTo>
                    <a:pt x="629" y="748"/>
                  </a:lnTo>
                  <a:lnTo>
                    <a:pt x="631" y="741"/>
                  </a:lnTo>
                  <a:lnTo>
                    <a:pt x="635" y="733"/>
                  </a:lnTo>
                  <a:lnTo>
                    <a:pt x="637" y="728"/>
                  </a:lnTo>
                  <a:lnTo>
                    <a:pt x="637" y="724"/>
                  </a:lnTo>
                  <a:lnTo>
                    <a:pt x="639" y="718"/>
                  </a:lnTo>
                  <a:lnTo>
                    <a:pt x="639" y="714"/>
                  </a:lnTo>
                  <a:lnTo>
                    <a:pt x="639" y="709"/>
                  </a:lnTo>
                  <a:lnTo>
                    <a:pt x="641" y="703"/>
                  </a:lnTo>
                  <a:lnTo>
                    <a:pt x="641" y="697"/>
                  </a:lnTo>
                  <a:lnTo>
                    <a:pt x="643" y="691"/>
                  </a:lnTo>
                  <a:lnTo>
                    <a:pt x="643" y="684"/>
                  </a:lnTo>
                  <a:lnTo>
                    <a:pt x="643" y="678"/>
                  </a:lnTo>
                  <a:lnTo>
                    <a:pt x="643" y="671"/>
                  </a:lnTo>
                  <a:lnTo>
                    <a:pt x="644" y="665"/>
                  </a:lnTo>
                  <a:lnTo>
                    <a:pt x="644" y="659"/>
                  </a:lnTo>
                  <a:lnTo>
                    <a:pt x="644" y="652"/>
                  </a:lnTo>
                  <a:lnTo>
                    <a:pt x="644" y="644"/>
                  </a:lnTo>
                  <a:lnTo>
                    <a:pt x="644" y="638"/>
                  </a:lnTo>
                  <a:lnTo>
                    <a:pt x="644" y="631"/>
                  </a:lnTo>
                  <a:lnTo>
                    <a:pt x="644" y="625"/>
                  </a:lnTo>
                  <a:lnTo>
                    <a:pt x="644" y="617"/>
                  </a:lnTo>
                  <a:lnTo>
                    <a:pt x="644" y="612"/>
                  </a:lnTo>
                  <a:lnTo>
                    <a:pt x="643" y="604"/>
                  </a:lnTo>
                  <a:lnTo>
                    <a:pt x="643" y="598"/>
                  </a:lnTo>
                  <a:lnTo>
                    <a:pt x="643" y="591"/>
                  </a:lnTo>
                  <a:lnTo>
                    <a:pt x="643" y="585"/>
                  </a:lnTo>
                  <a:lnTo>
                    <a:pt x="641" y="579"/>
                  </a:lnTo>
                  <a:lnTo>
                    <a:pt x="641" y="572"/>
                  </a:lnTo>
                  <a:lnTo>
                    <a:pt x="639" y="566"/>
                  </a:lnTo>
                  <a:lnTo>
                    <a:pt x="639" y="562"/>
                  </a:lnTo>
                  <a:lnTo>
                    <a:pt x="639" y="557"/>
                  </a:lnTo>
                  <a:lnTo>
                    <a:pt x="639" y="551"/>
                  </a:lnTo>
                  <a:lnTo>
                    <a:pt x="637" y="545"/>
                  </a:lnTo>
                  <a:lnTo>
                    <a:pt x="637" y="541"/>
                  </a:lnTo>
                  <a:lnTo>
                    <a:pt x="633" y="532"/>
                  </a:lnTo>
                  <a:lnTo>
                    <a:pt x="631" y="522"/>
                  </a:lnTo>
                  <a:lnTo>
                    <a:pt x="627" y="515"/>
                  </a:lnTo>
                  <a:lnTo>
                    <a:pt x="625" y="505"/>
                  </a:lnTo>
                  <a:lnTo>
                    <a:pt x="620" y="496"/>
                  </a:lnTo>
                  <a:lnTo>
                    <a:pt x="616" y="488"/>
                  </a:lnTo>
                  <a:lnTo>
                    <a:pt x="610" y="479"/>
                  </a:lnTo>
                  <a:lnTo>
                    <a:pt x="605" y="471"/>
                  </a:lnTo>
                  <a:lnTo>
                    <a:pt x="597" y="461"/>
                  </a:lnTo>
                  <a:lnTo>
                    <a:pt x="589" y="454"/>
                  </a:lnTo>
                  <a:lnTo>
                    <a:pt x="582" y="446"/>
                  </a:lnTo>
                  <a:lnTo>
                    <a:pt x="574" y="439"/>
                  </a:lnTo>
                  <a:lnTo>
                    <a:pt x="566" y="435"/>
                  </a:lnTo>
                  <a:lnTo>
                    <a:pt x="563" y="431"/>
                  </a:lnTo>
                  <a:lnTo>
                    <a:pt x="557" y="427"/>
                  </a:lnTo>
                  <a:lnTo>
                    <a:pt x="551" y="425"/>
                  </a:lnTo>
                  <a:lnTo>
                    <a:pt x="546" y="422"/>
                  </a:lnTo>
                  <a:lnTo>
                    <a:pt x="540" y="418"/>
                  </a:lnTo>
                  <a:lnTo>
                    <a:pt x="534" y="416"/>
                  </a:lnTo>
                  <a:lnTo>
                    <a:pt x="527" y="414"/>
                  </a:lnTo>
                  <a:lnTo>
                    <a:pt x="519" y="410"/>
                  </a:lnTo>
                  <a:lnTo>
                    <a:pt x="511" y="406"/>
                  </a:lnTo>
                  <a:lnTo>
                    <a:pt x="506" y="404"/>
                  </a:lnTo>
                  <a:lnTo>
                    <a:pt x="498" y="403"/>
                  </a:lnTo>
                  <a:lnTo>
                    <a:pt x="490" y="401"/>
                  </a:lnTo>
                  <a:lnTo>
                    <a:pt x="483" y="399"/>
                  </a:lnTo>
                  <a:lnTo>
                    <a:pt x="477" y="397"/>
                  </a:lnTo>
                  <a:lnTo>
                    <a:pt x="470" y="397"/>
                  </a:lnTo>
                  <a:lnTo>
                    <a:pt x="462" y="395"/>
                  </a:lnTo>
                  <a:lnTo>
                    <a:pt x="456" y="393"/>
                  </a:lnTo>
                  <a:lnTo>
                    <a:pt x="449" y="393"/>
                  </a:lnTo>
                  <a:lnTo>
                    <a:pt x="443" y="393"/>
                  </a:lnTo>
                  <a:lnTo>
                    <a:pt x="435" y="391"/>
                  </a:lnTo>
                  <a:lnTo>
                    <a:pt x="430" y="391"/>
                  </a:lnTo>
                  <a:lnTo>
                    <a:pt x="424" y="391"/>
                  </a:lnTo>
                  <a:lnTo>
                    <a:pt x="418" y="391"/>
                  </a:lnTo>
                  <a:lnTo>
                    <a:pt x="413" y="389"/>
                  </a:lnTo>
                  <a:lnTo>
                    <a:pt x="407" y="389"/>
                  </a:lnTo>
                  <a:lnTo>
                    <a:pt x="401" y="389"/>
                  </a:lnTo>
                  <a:lnTo>
                    <a:pt x="397" y="389"/>
                  </a:lnTo>
                  <a:lnTo>
                    <a:pt x="392" y="389"/>
                  </a:lnTo>
                  <a:lnTo>
                    <a:pt x="388" y="389"/>
                  </a:lnTo>
                  <a:lnTo>
                    <a:pt x="382" y="389"/>
                  </a:lnTo>
                  <a:lnTo>
                    <a:pt x="380" y="389"/>
                  </a:lnTo>
                  <a:lnTo>
                    <a:pt x="373" y="389"/>
                  </a:lnTo>
                  <a:lnTo>
                    <a:pt x="369" y="389"/>
                  </a:lnTo>
                  <a:lnTo>
                    <a:pt x="365" y="389"/>
                  </a:lnTo>
                  <a:lnTo>
                    <a:pt x="365" y="391"/>
                  </a:lnTo>
                  <a:lnTo>
                    <a:pt x="363" y="391"/>
                  </a:lnTo>
                  <a:lnTo>
                    <a:pt x="359" y="391"/>
                  </a:lnTo>
                  <a:lnTo>
                    <a:pt x="354" y="393"/>
                  </a:lnTo>
                  <a:lnTo>
                    <a:pt x="348" y="397"/>
                  </a:lnTo>
                  <a:lnTo>
                    <a:pt x="338" y="399"/>
                  </a:lnTo>
                  <a:lnTo>
                    <a:pt x="329" y="403"/>
                  </a:lnTo>
                  <a:lnTo>
                    <a:pt x="325" y="404"/>
                  </a:lnTo>
                  <a:lnTo>
                    <a:pt x="319" y="404"/>
                  </a:lnTo>
                  <a:lnTo>
                    <a:pt x="314" y="406"/>
                  </a:lnTo>
                  <a:lnTo>
                    <a:pt x="310" y="410"/>
                  </a:lnTo>
                  <a:lnTo>
                    <a:pt x="302" y="410"/>
                  </a:lnTo>
                  <a:lnTo>
                    <a:pt x="298" y="412"/>
                  </a:lnTo>
                  <a:lnTo>
                    <a:pt x="291" y="414"/>
                  </a:lnTo>
                  <a:lnTo>
                    <a:pt x="287" y="416"/>
                  </a:lnTo>
                  <a:lnTo>
                    <a:pt x="281" y="418"/>
                  </a:lnTo>
                  <a:lnTo>
                    <a:pt x="276" y="420"/>
                  </a:lnTo>
                  <a:lnTo>
                    <a:pt x="272" y="422"/>
                  </a:lnTo>
                  <a:lnTo>
                    <a:pt x="266" y="423"/>
                  </a:lnTo>
                  <a:lnTo>
                    <a:pt x="257" y="427"/>
                  </a:lnTo>
                  <a:lnTo>
                    <a:pt x="249" y="431"/>
                  </a:lnTo>
                  <a:lnTo>
                    <a:pt x="243" y="433"/>
                  </a:lnTo>
                  <a:lnTo>
                    <a:pt x="239" y="435"/>
                  </a:lnTo>
                  <a:lnTo>
                    <a:pt x="236" y="437"/>
                  </a:lnTo>
                  <a:lnTo>
                    <a:pt x="232" y="441"/>
                  </a:lnTo>
                  <a:lnTo>
                    <a:pt x="226" y="442"/>
                  </a:lnTo>
                  <a:lnTo>
                    <a:pt x="222" y="448"/>
                  </a:lnTo>
                  <a:lnTo>
                    <a:pt x="217" y="454"/>
                  </a:lnTo>
                  <a:lnTo>
                    <a:pt x="211" y="458"/>
                  </a:lnTo>
                  <a:lnTo>
                    <a:pt x="205" y="465"/>
                  </a:lnTo>
                  <a:lnTo>
                    <a:pt x="201" y="471"/>
                  </a:lnTo>
                  <a:lnTo>
                    <a:pt x="196" y="479"/>
                  </a:lnTo>
                  <a:lnTo>
                    <a:pt x="190" y="484"/>
                  </a:lnTo>
                  <a:lnTo>
                    <a:pt x="184" y="490"/>
                  </a:lnTo>
                  <a:lnTo>
                    <a:pt x="181" y="498"/>
                  </a:lnTo>
                  <a:lnTo>
                    <a:pt x="177" y="503"/>
                  </a:lnTo>
                  <a:lnTo>
                    <a:pt x="173" y="511"/>
                  </a:lnTo>
                  <a:lnTo>
                    <a:pt x="169" y="515"/>
                  </a:lnTo>
                  <a:lnTo>
                    <a:pt x="167" y="520"/>
                  </a:lnTo>
                  <a:lnTo>
                    <a:pt x="165" y="526"/>
                  </a:lnTo>
                  <a:lnTo>
                    <a:pt x="162" y="532"/>
                  </a:lnTo>
                  <a:lnTo>
                    <a:pt x="160" y="539"/>
                  </a:lnTo>
                  <a:lnTo>
                    <a:pt x="160" y="549"/>
                  </a:lnTo>
                  <a:lnTo>
                    <a:pt x="158" y="555"/>
                  </a:lnTo>
                  <a:lnTo>
                    <a:pt x="158" y="558"/>
                  </a:lnTo>
                  <a:lnTo>
                    <a:pt x="156" y="564"/>
                  </a:lnTo>
                  <a:lnTo>
                    <a:pt x="156" y="570"/>
                  </a:lnTo>
                  <a:lnTo>
                    <a:pt x="156" y="576"/>
                  </a:lnTo>
                  <a:lnTo>
                    <a:pt x="156" y="579"/>
                  </a:lnTo>
                  <a:lnTo>
                    <a:pt x="156" y="585"/>
                  </a:lnTo>
                  <a:lnTo>
                    <a:pt x="156" y="591"/>
                  </a:lnTo>
                  <a:lnTo>
                    <a:pt x="156" y="595"/>
                  </a:lnTo>
                  <a:lnTo>
                    <a:pt x="156" y="600"/>
                  </a:lnTo>
                  <a:lnTo>
                    <a:pt x="156" y="604"/>
                  </a:lnTo>
                  <a:lnTo>
                    <a:pt x="156" y="610"/>
                  </a:lnTo>
                  <a:lnTo>
                    <a:pt x="156" y="617"/>
                  </a:lnTo>
                  <a:lnTo>
                    <a:pt x="156" y="627"/>
                  </a:lnTo>
                  <a:lnTo>
                    <a:pt x="156" y="633"/>
                  </a:lnTo>
                  <a:lnTo>
                    <a:pt x="156" y="638"/>
                  </a:lnTo>
                  <a:lnTo>
                    <a:pt x="156" y="640"/>
                  </a:lnTo>
                  <a:lnTo>
                    <a:pt x="156" y="642"/>
                  </a:lnTo>
                  <a:lnTo>
                    <a:pt x="0" y="547"/>
                  </a:lnTo>
                  <a:lnTo>
                    <a:pt x="85" y="378"/>
                  </a:lnTo>
                  <a:lnTo>
                    <a:pt x="238" y="281"/>
                  </a:lnTo>
                  <a:lnTo>
                    <a:pt x="239" y="281"/>
                  </a:lnTo>
                  <a:lnTo>
                    <a:pt x="245" y="281"/>
                  </a:lnTo>
                  <a:lnTo>
                    <a:pt x="247" y="279"/>
                  </a:lnTo>
                  <a:lnTo>
                    <a:pt x="251" y="279"/>
                  </a:lnTo>
                  <a:lnTo>
                    <a:pt x="257" y="279"/>
                  </a:lnTo>
                  <a:lnTo>
                    <a:pt x="260" y="279"/>
                  </a:lnTo>
                  <a:lnTo>
                    <a:pt x="266" y="277"/>
                  </a:lnTo>
                  <a:lnTo>
                    <a:pt x="272" y="277"/>
                  </a:lnTo>
                  <a:lnTo>
                    <a:pt x="278" y="275"/>
                  </a:lnTo>
                  <a:lnTo>
                    <a:pt x="287" y="275"/>
                  </a:lnTo>
                  <a:lnTo>
                    <a:pt x="293" y="273"/>
                  </a:lnTo>
                  <a:lnTo>
                    <a:pt x="300" y="273"/>
                  </a:lnTo>
                  <a:lnTo>
                    <a:pt x="308" y="271"/>
                  </a:lnTo>
                  <a:lnTo>
                    <a:pt x="316" y="271"/>
                  </a:lnTo>
                  <a:lnTo>
                    <a:pt x="325" y="270"/>
                  </a:lnTo>
                  <a:lnTo>
                    <a:pt x="333" y="268"/>
                  </a:lnTo>
                  <a:lnTo>
                    <a:pt x="340" y="268"/>
                  </a:lnTo>
                  <a:lnTo>
                    <a:pt x="350" y="266"/>
                  </a:lnTo>
                  <a:lnTo>
                    <a:pt x="357" y="264"/>
                  </a:lnTo>
                  <a:lnTo>
                    <a:pt x="365" y="264"/>
                  </a:lnTo>
                  <a:lnTo>
                    <a:pt x="373" y="262"/>
                  </a:lnTo>
                  <a:lnTo>
                    <a:pt x="382" y="260"/>
                  </a:lnTo>
                  <a:lnTo>
                    <a:pt x="390" y="258"/>
                  </a:lnTo>
                  <a:lnTo>
                    <a:pt x="397" y="256"/>
                  </a:lnTo>
                  <a:lnTo>
                    <a:pt x="405" y="254"/>
                  </a:lnTo>
                  <a:lnTo>
                    <a:pt x="413" y="252"/>
                  </a:lnTo>
                  <a:lnTo>
                    <a:pt x="418" y="251"/>
                  </a:lnTo>
                  <a:lnTo>
                    <a:pt x="424" y="249"/>
                  </a:lnTo>
                  <a:lnTo>
                    <a:pt x="432" y="247"/>
                  </a:lnTo>
                  <a:lnTo>
                    <a:pt x="437" y="245"/>
                  </a:lnTo>
                  <a:lnTo>
                    <a:pt x="445" y="239"/>
                  </a:lnTo>
                  <a:lnTo>
                    <a:pt x="456" y="233"/>
                  </a:lnTo>
                  <a:lnTo>
                    <a:pt x="464" y="228"/>
                  </a:lnTo>
                  <a:lnTo>
                    <a:pt x="473" y="220"/>
                  </a:lnTo>
                  <a:lnTo>
                    <a:pt x="483" y="213"/>
                  </a:lnTo>
                  <a:lnTo>
                    <a:pt x="490" y="205"/>
                  </a:lnTo>
                  <a:lnTo>
                    <a:pt x="496" y="197"/>
                  </a:lnTo>
                  <a:lnTo>
                    <a:pt x="504" y="188"/>
                  </a:lnTo>
                  <a:lnTo>
                    <a:pt x="509" y="180"/>
                  </a:lnTo>
                  <a:lnTo>
                    <a:pt x="515" y="175"/>
                  </a:lnTo>
                  <a:lnTo>
                    <a:pt x="519" y="167"/>
                  </a:lnTo>
                  <a:lnTo>
                    <a:pt x="523" y="161"/>
                  </a:lnTo>
                  <a:lnTo>
                    <a:pt x="525" y="156"/>
                  </a:lnTo>
                  <a:lnTo>
                    <a:pt x="528" y="152"/>
                  </a:lnTo>
                  <a:lnTo>
                    <a:pt x="530" y="150"/>
                  </a:lnTo>
                  <a:lnTo>
                    <a:pt x="574" y="32"/>
                  </a:lnTo>
                  <a:lnTo>
                    <a:pt x="679" y="17"/>
                  </a:lnTo>
                  <a:lnTo>
                    <a:pt x="682" y="15"/>
                  </a:lnTo>
                  <a:lnTo>
                    <a:pt x="686" y="13"/>
                  </a:lnTo>
                  <a:lnTo>
                    <a:pt x="690" y="13"/>
                  </a:lnTo>
                  <a:lnTo>
                    <a:pt x="696" y="9"/>
                  </a:lnTo>
                  <a:lnTo>
                    <a:pt x="705" y="7"/>
                  </a:lnTo>
                  <a:lnTo>
                    <a:pt x="713" y="5"/>
                  </a:lnTo>
                  <a:lnTo>
                    <a:pt x="722" y="3"/>
                  </a:lnTo>
                  <a:lnTo>
                    <a:pt x="730" y="2"/>
                  </a:lnTo>
                  <a:lnTo>
                    <a:pt x="740" y="0"/>
                  </a:lnTo>
                  <a:lnTo>
                    <a:pt x="743" y="0"/>
                  </a:lnTo>
                  <a:lnTo>
                    <a:pt x="749" y="0"/>
                  </a:lnTo>
                  <a:lnTo>
                    <a:pt x="755" y="0"/>
                  </a:lnTo>
                  <a:lnTo>
                    <a:pt x="759" y="0"/>
                  </a:lnTo>
                  <a:lnTo>
                    <a:pt x="768" y="0"/>
                  </a:lnTo>
                  <a:lnTo>
                    <a:pt x="778" y="0"/>
                  </a:lnTo>
                  <a:lnTo>
                    <a:pt x="785" y="2"/>
                  </a:lnTo>
                  <a:lnTo>
                    <a:pt x="795" y="3"/>
                  </a:lnTo>
                  <a:lnTo>
                    <a:pt x="802" y="7"/>
                  </a:lnTo>
                  <a:lnTo>
                    <a:pt x="810" y="9"/>
                  </a:lnTo>
                  <a:lnTo>
                    <a:pt x="819" y="13"/>
                  </a:lnTo>
                  <a:lnTo>
                    <a:pt x="827" y="17"/>
                  </a:lnTo>
                  <a:lnTo>
                    <a:pt x="836" y="21"/>
                  </a:lnTo>
                  <a:lnTo>
                    <a:pt x="846" y="24"/>
                  </a:lnTo>
                  <a:lnTo>
                    <a:pt x="854" y="28"/>
                  </a:lnTo>
                  <a:lnTo>
                    <a:pt x="863" y="32"/>
                  </a:lnTo>
                  <a:lnTo>
                    <a:pt x="873" y="34"/>
                  </a:lnTo>
                  <a:lnTo>
                    <a:pt x="880" y="38"/>
                  </a:lnTo>
                  <a:lnTo>
                    <a:pt x="886" y="40"/>
                  </a:lnTo>
                  <a:lnTo>
                    <a:pt x="894" y="43"/>
                  </a:lnTo>
                  <a:lnTo>
                    <a:pt x="897" y="47"/>
                  </a:lnTo>
                  <a:lnTo>
                    <a:pt x="903" y="51"/>
                  </a:lnTo>
                  <a:lnTo>
                    <a:pt x="905" y="53"/>
                  </a:lnTo>
                  <a:lnTo>
                    <a:pt x="909" y="57"/>
                  </a:lnTo>
                  <a:lnTo>
                    <a:pt x="909" y="59"/>
                  </a:lnTo>
                  <a:lnTo>
                    <a:pt x="911" y="64"/>
                  </a:lnTo>
                  <a:lnTo>
                    <a:pt x="913" y="68"/>
                  </a:lnTo>
                  <a:lnTo>
                    <a:pt x="918" y="78"/>
                  </a:lnTo>
                  <a:lnTo>
                    <a:pt x="922" y="83"/>
                  </a:lnTo>
                  <a:lnTo>
                    <a:pt x="926" y="93"/>
                  </a:lnTo>
                  <a:lnTo>
                    <a:pt x="932" y="100"/>
                  </a:lnTo>
                  <a:lnTo>
                    <a:pt x="937" y="110"/>
                  </a:lnTo>
                  <a:lnTo>
                    <a:pt x="941" y="118"/>
                  </a:lnTo>
                  <a:lnTo>
                    <a:pt x="945" y="125"/>
                  </a:lnTo>
                  <a:lnTo>
                    <a:pt x="951" y="133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50"/>
                  </a:lnTo>
                  <a:lnTo>
                    <a:pt x="962" y="152"/>
                  </a:lnTo>
                  <a:lnTo>
                    <a:pt x="962" y="154"/>
                  </a:lnTo>
                  <a:lnTo>
                    <a:pt x="987" y="230"/>
                  </a:lnTo>
                  <a:lnTo>
                    <a:pt x="846" y="235"/>
                  </a:lnTo>
                  <a:lnTo>
                    <a:pt x="846" y="233"/>
                  </a:lnTo>
                  <a:lnTo>
                    <a:pt x="846" y="230"/>
                  </a:lnTo>
                  <a:lnTo>
                    <a:pt x="846" y="222"/>
                  </a:lnTo>
                  <a:lnTo>
                    <a:pt x="846" y="214"/>
                  </a:lnTo>
                  <a:lnTo>
                    <a:pt x="846" y="209"/>
                  </a:lnTo>
                  <a:lnTo>
                    <a:pt x="844" y="205"/>
                  </a:lnTo>
                  <a:lnTo>
                    <a:pt x="844" y="199"/>
                  </a:lnTo>
                  <a:lnTo>
                    <a:pt x="844" y="195"/>
                  </a:lnTo>
                  <a:lnTo>
                    <a:pt x="842" y="188"/>
                  </a:lnTo>
                  <a:lnTo>
                    <a:pt x="840" y="184"/>
                  </a:lnTo>
                  <a:lnTo>
                    <a:pt x="840" y="178"/>
                  </a:lnTo>
                  <a:lnTo>
                    <a:pt x="838" y="173"/>
                  </a:lnTo>
                  <a:lnTo>
                    <a:pt x="836" y="167"/>
                  </a:lnTo>
                  <a:lnTo>
                    <a:pt x="835" y="161"/>
                  </a:lnTo>
                  <a:lnTo>
                    <a:pt x="831" y="156"/>
                  </a:lnTo>
                  <a:lnTo>
                    <a:pt x="829" y="150"/>
                  </a:lnTo>
                  <a:lnTo>
                    <a:pt x="825" y="146"/>
                  </a:lnTo>
                  <a:lnTo>
                    <a:pt x="821" y="140"/>
                  </a:lnTo>
                  <a:lnTo>
                    <a:pt x="817" y="135"/>
                  </a:lnTo>
                  <a:lnTo>
                    <a:pt x="814" y="133"/>
                  </a:lnTo>
                  <a:lnTo>
                    <a:pt x="808" y="127"/>
                  </a:lnTo>
                  <a:lnTo>
                    <a:pt x="802" y="125"/>
                  </a:lnTo>
                  <a:lnTo>
                    <a:pt x="797" y="123"/>
                  </a:lnTo>
                  <a:lnTo>
                    <a:pt x="791" y="119"/>
                  </a:lnTo>
                  <a:lnTo>
                    <a:pt x="783" y="118"/>
                  </a:lnTo>
                  <a:lnTo>
                    <a:pt x="776" y="118"/>
                  </a:lnTo>
                  <a:lnTo>
                    <a:pt x="768" y="118"/>
                  </a:lnTo>
                  <a:lnTo>
                    <a:pt x="760" y="119"/>
                  </a:lnTo>
                  <a:lnTo>
                    <a:pt x="751" y="119"/>
                  </a:lnTo>
                  <a:lnTo>
                    <a:pt x="743" y="119"/>
                  </a:lnTo>
                  <a:lnTo>
                    <a:pt x="734" y="119"/>
                  </a:lnTo>
                  <a:lnTo>
                    <a:pt x="728" y="123"/>
                  </a:lnTo>
                  <a:lnTo>
                    <a:pt x="720" y="123"/>
                  </a:lnTo>
                  <a:lnTo>
                    <a:pt x="715" y="125"/>
                  </a:lnTo>
                  <a:lnTo>
                    <a:pt x="709" y="129"/>
                  </a:lnTo>
                  <a:lnTo>
                    <a:pt x="705" y="131"/>
                  </a:lnTo>
                  <a:lnTo>
                    <a:pt x="696" y="137"/>
                  </a:lnTo>
                  <a:lnTo>
                    <a:pt x="690" y="142"/>
                  </a:lnTo>
                  <a:lnTo>
                    <a:pt x="684" y="148"/>
                  </a:lnTo>
                  <a:lnTo>
                    <a:pt x="681" y="154"/>
                  </a:lnTo>
                  <a:lnTo>
                    <a:pt x="679" y="159"/>
                  </a:lnTo>
                  <a:lnTo>
                    <a:pt x="677" y="165"/>
                  </a:lnTo>
                  <a:lnTo>
                    <a:pt x="677" y="171"/>
                  </a:lnTo>
                  <a:lnTo>
                    <a:pt x="677" y="176"/>
                  </a:lnTo>
                  <a:lnTo>
                    <a:pt x="677" y="182"/>
                  </a:lnTo>
                  <a:lnTo>
                    <a:pt x="677" y="186"/>
                  </a:lnTo>
                  <a:lnTo>
                    <a:pt x="675" y="256"/>
                  </a:lnTo>
                  <a:lnTo>
                    <a:pt x="679" y="260"/>
                  </a:lnTo>
                  <a:lnTo>
                    <a:pt x="681" y="266"/>
                  </a:lnTo>
                  <a:lnTo>
                    <a:pt x="686" y="271"/>
                  </a:lnTo>
                  <a:lnTo>
                    <a:pt x="690" y="277"/>
                  </a:lnTo>
                  <a:lnTo>
                    <a:pt x="696" y="285"/>
                  </a:lnTo>
                  <a:lnTo>
                    <a:pt x="698" y="292"/>
                  </a:lnTo>
                  <a:lnTo>
                    <a:pt x="701" y="298"/>
                  </a:lnTo>
                  <a:lnTo>
                    <a:pt x="703" y="304"/>
                  </a:lnTo>
                  <a:lnTo>
                    <a:pt x="707" y="309"/>
                  </a:lnTo>
                  <a:lnTo>
                    <a:pt x="713" y="313"/>
                  </a:lnTo>
                  <a:lnTo>
                    <a:pt x="720" y="317"/>
                  </a:lnTo>
                  <a:lnTo>
                    <a:pt x="728" y="319"/>
                  </a:lnTo>
                  <a:lnTo>
                    <a:pt x="736" y="321"/>
                  </a:lnTo>
                  <a:lnTo>
                    <a:pt x="740" y="321"/>
                  </a:lnTo>
                  <a:lnTo>
                    <a:pt x="741" y="323"/>
                  </a:lnTo>
                  <a:lnTo>
                    <a:pt x="798" y="325"/>
                  </a:lnTo>
                  <a:lnTo>
                    <a:pt x="835" y="277"/>
                  </a:lnTo>
                  <a:lnTo>
                    <a:pt x="977" y="315"/>
                  </a:lnTo>
                  <a:lnTo>
                    <a:pt x="975" y="319"/>
                  </a:lnTo>
                  <a:lnTo>
                    <a:pt x="973" y="323"/>
                  </a:lnTo>
                  <a:lnTo>
                    <a:pt x="970" y="328"/>
                  </a:lnTo>
                  <a:lnTo>
                    <a:pt x="966" y="336"/>
                  </a:lnTo>
                  <a:lnTo>
                    <a:pt x="962" y="344"/>
                  </a:lnTo>
                  <a:lnTo>
                    <a:pt x="954" y="351"/>
                  </a:lnTo>
                  <a:lnTo>
                    <a:pt x="951" y="361"/>
                  </a:lnTo>
                  <a:lnTo>
                    <a:pt x="943" y="368"/>
                  </a:lnTo>
                  <a:lnTo>
                    <a:pt x="935" y="378"/>
                  </a:lnTo>
                  <a:lnTo>
                    <a:pt x="928" y="387"/>
                  </a:lnTo>
                  <a:lnTo>
                    <a:pt x="920" y="395"/>
                  </a:lnTo>
                  <a:lnTo>
                    <a:pt x="911" y="403"/>
                  </a:lnTo>
                  <a:lnTo>
                    <a:pt x="901" y="410"/>
                  </a:lnTo>
                  <a:lnTo>
                    <a:pt x="892" y="416"/>
                  </a:lnTo>
                  <a:lnTo>
                    <a:pt x="882" y="420"/>
                  </a:lnTo>
                  <a:lnTo>
                    <a:pt x="876" y="422"/>
                  </a:lnTo>
                  <a:lnTo>
                    <a:pt x="873" y="423"/>
                  </a:lnTo>
                  <a:lnTo>
                    <a:pt x="867" y="423"/>
                  </a:lnTo>
                  <a:lnTo>
                    <a:pt x="861" y="425"/>
                  </a:lnTo>
                  <a:lnTo>
                    <a:pt x="852" y="429"/>
                  </a:lnTo>
                  <a:lnTo>
                    <a:pt x="844" y="431"/>
                  </a:lnTo>
                  <a:lnTo>
                    <a:pt x="835" y="433"/>
                  </a:lnTo>
                  <a:lnTo>
                    <a:pt x="827" y="437"/>
                  </a:lnTo>
                  <a:lnTo>
                    <a:pt x="819" y="439"/>
                  </a:lnTo>
                  <a:lnTo>
                    <a:pt x="812" y="442"/>
                  </a:lnTo>
                  <a:lnTo>
                    <a:pt x="806" y="444"/>
                  </a:lnTo>
                  <a:lnTo>
                    <a:pt x="800" y="446"/>
                  </a:lnTo>
                  <a:lnTo>
                    <a:pt x="795" y="448"/>
                  </a:lnTo>
                  <a:lnTo>
                    <a:pt x="791" y="450"/>
                  </a:lnTo>
                  <a:lnTo>
                    <a:pt x="785" y="452"/>
                  </a:lnTo>
                  <a:lnTo>
                    <a:pt x="783" y="454"/>
                  </a:lnTo>
                  <a:lnTo>
                    <a:pt x="747" y="458"/>
                  </a:lnTo>
                  <a:close/>
                </a:path>
              </a:pathLst>
            </a:custGeom>
            <a:solidFill>
              <a:srgbClr val="C7BD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61"/>
            <p:cNvSpPr>
              <a:spLocks/>
            </p:cNvSpPr>
            <p:nvPr/>
          </p:nvSpPr>
          <p:spPr bwMode="auto">
            <a:xfrm>
              <a:off x="3816" y="476"/>
              <a:ext cx="26" cy="104"/>
            </a:xfrm>
            <a:custGeom>
              <a:avLst/>
              <a:gdLst>
                <a:gd name="T0" fmla="*/ 6 w 53"/>
                <a:gd name="T1" fmla="*/ 26 h 207"/>
                <a:gd name="T2" fmla="*/ 3 w 53"/>
                <a:gd name="T3" fmla="*/ 0 h 207"/>
                <a:gd name="T4" fmla="*/ 0 w 53"/>
                <a:gd name="T5" fmla="*/ 1 h 207"/>
                <a:gd name="T6" fmla="*/ 3 w 53"/>
                <a:gd name="T7" fmla="*/ 26 h 207"/>
                <a:gd name="T8" fmla="*/ 6 w 53"/>
                <a:gd name="T9" fmla="*/ 26 h 207"/>
                <a:gd name="T10" fmla="*/ 6 w 53"/>
                <a:gd name="T11" fmla="*/ 26 h 2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207"/>
                <a:gd name="T20" fmla="*/ 53 w 53"/>
                <a:gd name="T21" fmla="*/ 207 h 2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207">
                  <a:moveTo>
                    <a:pt x="53" y="207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25" y="202"/>
                  </a:lnTo>
                  <a:lnTo>
                    <a:pt x="53" y="2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62"/>
            <p:cNvSpPr>
              <a:spLocks/>
            </p:cNvSpPr>
            <p:nvPr/>
          </p:nvSpPr>
          <p:spPr bwMode="auto">
            <a:xfrm>
              <a:off x="3505" y="481"/>
              <a:ext cx="33" cy="124"/>
            </a:xfrm>
            <a:custGeom>
              <a:avLst/>
              <a:gdLst>
                <a:gd name="T0" fmla="*/ 8 w 67"/>
                <a:gd name="T1" fmla="*/ 29 h 249"/>
                <a:gd name="T2" fmla="*/ 7 w 67"/>
                <a:gd name="T3" fmla="*/ 27 h 249"/>
                <a:gd name="T4" fmla="*/ 6 w 67"/>
                <a:gd name="T5" fmla="*/ 25 h 249"/>
                <a:gd name="T6" fmla="*/ 5 w 67"/>
                <a:gd name="T7" fmla="*/ 24 h 249"/>
                <a:gd name="T8" fmla="*/ 5 w 67"/>
                <a:gd name="T9" fmla="*/ 22 h 249"/>
                <a:gd name="T10" fmla="*/ 4 w 67"/>
                <a:gd name="T11" fmla="*/ 21 h 249"/>
                <a:gd name="T12" fmla="*/ 4 w 67"/>
                <a:gd name="T13" fmla="*/ 19 h 249"/>
                <a:gd name="T14" fmla="*/ 4 w 67"/>
                <a:gd name="T15" fmla="*/ 17 h 249"/>
                <a:gd name="T16" fmla="*/ 4 w 67"/>
                <a:gd name="T17" fmla="*/ 15 h 249"/>
                <a:gd name="T18" fmla="*/ 3 w 67"/>
                <a:gd name="T19" fmla="*/ 13 h 249"/>
                <a:gd name="T20" fmla="*/ 3 w 67"/>
                <a:gd name="T21" fmla="*/ 11 h 249"/>
                <a:gd name="T22" fmla="*/ 3 w 67"/>
                <a:gd name="T23" fmla="*/ 9 h 249"/>
                <a:gd name="T24" fmla="*/ 3 w 67"/>
                <a:gd name="T25" fmla="*/ 8 h 249"/>
                <a:gd name="T26" fmla="*/ 3 w 67"/>
                <a:gd name="T27" fmla="*/ 7 h 249"/>
                <a:gd name="T28" fmla="*/ 3 w 67"/>
                <a:gd name="T29" fmla="*/ 6 h 249"/>
                <a:gd name="T30" fmla="*/ 4 w 67"/>
                <a:gd name="T31" fmla="*/ 3 h 249"/>
                <a:gd name="T32" fmla="*/ 5 w 67"/>
                <a:gd name="T33" fmla="*/ 1 h 249"/>
                <a:gd name="T34" fmla="*/ 5 w 67"/>
                <a:gd name="T35" fmla="*/ 0 h 249"/>
                <a:gd name="T36" fmla="*/ 1 w 67"/>
                <a:gd name="T37" fmla="*/ 1 h 249"/>
                <a:gd name="T38" fmla="*/ 1 w 67"/>
                <a:gd name="T39" fmla="*/ 1 h 249"/>
                <a:gd name="T40" fmla="*/ 1 w 67"/>
                <a:gd name="T41" fmla="*/ 3 h 249"/>
                <a:gd name="T42" fmla="*/ 0 w 67"/>
                <a:gd name="T43" fmla="*/ 5 h 249"/>
                <a:gd name="T44" fmla="*/ 0 w 67"/>
                <a:gd name="T45" fmla="*/ 7 h 249"/>
                <a:gd name="T46" fmla="*/ 0 w 67"/>
                <a:gd name="T47" fmla="*/ 9 h 249"/>
                <a:gd name="T48" fmla="*/ 0 w 67"/>
                <a:gd name="T49" fmla="*/ 10 h 249"/>
                <a:gd name="T50" fmla="*/ 0 w 67"/>
                <a:gd name="T51" fmla="*/ 12 h 249"/>
                <a:gd name="T52" fmla="*/ 0 w 67"/>
                <a:gd name="T53" fmla="*/ 14 h 249"/>
                <a:gd name="T54" fmla="*/ 0 w 67"/>
                <a:gd name="T55" fmla="*/ 16 h 249"/>
                <a:gd name="T56" fmla="*/ 0 w 67"/>
                <a:gd name="T57" fmla="*/ 18 h 249"/>
                <a:gd name="T58" fmla="*/ 1 w 67"/>
                <a:gd name="T59" fmla="*/ 20 h 249"/>
                <a:gd name="T60" fmla="*/ 2 w 67"/>
                <a:gd name="T61" fmla="*/ 22 h 249"/>
                <a:gd name="T62" fmla="*/ 2 w 67"/>
                <a:gd name="T63" fmla="*/ 23 h 249"/>
                <a:gd name="T64" fmla="*/ 2 w 67"/>
                <a:gd name="T65" fmla="*/ 25 h 249"/>
                <a:gd name="T66" fmla="*/ 3 w 67"/>
                <a:gd name="T67" fmla="*/ 26 h 249"/>
                <a:gd name="T68" fmla="*/ 3 w 67"/>
                <a:gd name="T69" fmla="*/ 27 h 249"/>
                <a:gd name="T70" fmla="*/ 8 w 67"/>
                <a:gd name="T71" fmla="*/ 29 h 2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7"/>
                <a:gd name="T109" fmla="*/ 0 h 249"/>
                <a:gd name="T110" fmla="*/ 67 w 67"/>
                <a:gd name="T111" fmla="*/ 249 h 2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7" h="249">
                  <a:moveTo>
                    <a:pt x="67" y="233"/>
                  </a:moveTo>
                  <a:lnTo>
                    <a:pt x="67" y="232"/>
                  </a:lnTo>
                  <a:lnTo>
                    <a:pt x="63" y="228"/>
                  </a:lnTo>
                  <a:lnTo>
                    <a:pt x="58" y="220"/>
                  </a:lnTo>
                  <a:lnTo>
                    <a:pt x="54" y="213"/>
                  </a:lnTo>
                  <a:lnTo>
                    <a:pt x="50" y="207"/>
                  </a:lnTo>
                  <a:lnTo>
                    <a:pt x="46" y="201"/>
                  </a:lnTo>
                  <a:lnTo>
                    <a:pt x="44" y="195"/>
                  </a:lnTo>
                  <a:lnTo>
                    <a:pt x="42" y="190"/>
                  </a:lnTo>
                  <a:lnTo>
                    <a:pt x="40" y="182"/>
                  </a:lnTo>
                  <a:lnTo>
                    <a:pt x="39" y="176"/>
                  </a:lnTo>
                  <a:lnTo>
                    <a:pt x="37" y="171"/>
                  </a:lnTo>
                  <a:lnTo>
                    <a:pt x="37" y="163"/>
                  </a:lnTo>
                  <a:lnTo>
                    <a:pt x="37" y="155"/>
                  </a:lnTo>
                  <a:lnTo>
                    <a:pt x="35" y="148"/>
                  </a:lnTo>
                  <a:lnTo>
                    <a:pt x="35" y="138"/>
                  </a:lnTo>
                  <a:lnTo>
                    <a:pt x="35" y="131"/>
                  </a:lnTo>
                  <a:lnTo>
                    <a:pt x="33" y="123"/>
                  </a:lnTo>
                  <a:lnTo>
                    <a:pt x="33" y="114"/>
                  </a:lnTo>
                  <a:lnTo>
                    <a:pt x="31" y="106"/>
                  </a:lnTo>
                  <a:lnTo>
                    <a:pt x="31" y="98"/>
                  </a:lnTo>
                  <a:lnTo>
                    <a:pt x="31" y="91"/>
                  </a:lnTo>
                  <a:lnTo>
                    <a:pt x="29" y="83"/>
                  </a:lnTo>
                  <a:lnTo>
                    <a:pt x="29" y="78"/>
                  </a:lnTo>
                  <a:lnTo>
                    <a:pt x="29" y="72"/>
                  </a:lnTo>
                  <a:lnTo>
                    <a:pt x="29" y="66"/>
                  </a:lnTo>
                  <a:lnTo>
                    <a:pt x="29" y="62"/>
                  </a:lnTo>
                  <a:lnTo>
                    <a:pt x="29" y="57"/>
                  </a:lnTo>
                  <a:lnTo>
                    <a:pt x="31" y="57"/>
                  </a:lnTo>
                  <a:lnTo>
                    <a:pt x="31" y="49"/>
                  </a:lnTo>
                  <a:lnTo>
                    <a:pt x="33" y="41"/>
                  </a:lnTo>
                  <a:lnTo>
                    <a:pt x="35" y="30"/>
                  </a:lnTo>
                  <a:lnTo>
                    <a:pt x="39" y="22"/>
                  </a:lnTo>
                  <a:lnTo>
                    <a:pt x="40" y="13"/>
                  </a:lnTo>
                  <a:lnTo>
                    <a:pt x="42" y="5"/>
                  </a:lnTo>
                  <a:lnTo>
                    <a:pt x="42" y="2"/>
                  </a:lnTo>
                  <a:lnTo>
                    <a:pt x="44" y="0"/>
                  </a:lnTo>
                  <a:lnTo>
                    <a:pt x="14" y="13"/>
                  </a:lnTo>
                  <a:lnTo>
                    <a:pt x="12" y="13"/>
                  </a:lnTo>
                  <a:lnTo>
                    <a:pt x="12" y="15"/>
                  </a:lnTo>
                  <a:lnTo>
                    <a:pt x="10" y="19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6" y="40"/>
                  </a:lnTo>
                  <a:lnTo>
                    <a:pt x="4" y="47"/>
                  </a:lnTo>
                  <a:lnTo>
                    <a:pt x="4" y="57"/>
                  </a:lnTo>
                  <a:lnTo>
                    <a:pt x="2" y="66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0" y="85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0" y="106"/>
                  </a:lnTo>
                  <a:lnTo>
                    <a:pt x="0" y="116"/>
                  </a:lnTo>
                  <a:lnTo>
                    <a:pt x="0" y="125"/>
                  </a:lnTo>
                  <a:lnTo>
                    <a:pt x="2" y="133"/>
                  </a:lnTo>
                  <a:lnTo>
                    <a:pt x="4" y="140"/>
                  </a:lnTo>
                  <a:lnTo>
                    <a:pt x="6" y="148"/>
                  </a:lnTo>
                  <a:lnTo>
                    <a:pt x="8" y="154"/>
                  </a:lnTo>
                  <a:lnTo>
                    <a:pt x="12" y="163"/>
                  </a:lnTo>
                  <a:lnTo>
                    <a:pt x="14" y="169"/>
                  </a:lnTo>
                  <a:lnTo>
                    <a:pt x="16" y="176"/>
                  </a:lnTo>
                  <a:lnTo>
                    <a:pt x="18" y="182"/>
                  </a:lnTo>
                  <a:lnTo>
                    <a:pt x="19" y="190"/>
                  </a:lnTo>
                  <a:lnTo>
                    <a:pt x="21" y="195"/>
                  </a:lnTo>
                  <a:lnTo>
                    <a:pt x="23" y="201"/>
                  </a:lnTo>
                  <a:lnTo>
                    <a:pt x="25" y="205"/>
                  </a:lnTo>
                  <a:lnTo>
                    <a:pt x="27" y="209"/>
                  </a:lnTo>
                  <a:lnTo>
                    <a:pt x="29" y="214"/>
                  </a:lnTo>
                  <a:lnTo>
                    <a:pt x="31" y="216"/>
                  </a:lnTo>
                  <a:lnTo>
                    <a:pt x="40" y="249"/>
                  </a:lnTo>
                  <a:lnTo>
                    <a:pt x="67" y="2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63"/>
            <p:cNvSpPr>
              <a:spLocks/>
            </p:cNvSpPr>
            <p:nvPr/>
          </p:nvSpPr>
          <p:spPr bwMode="auto">
            <a:xfrm>
              <a:off x="4081" y="510"/>
              <a:ext cx="254" cy="269"/>
            </a:xfrm>
            <a:custGeom>
              <a:avLst/>
              <a:gdLst>
                <a:gd name="T0" fmla="*/ 25 w 507"/>
                <a:gd name="T1" fmla="*/ 67 h 537"/>
                <a:gd name="T2" fmla="*/ 22 w 507"/>
                <a:gd name="T3" fmla="*/ 66 h 537"/>
                <a:gd name="T4" fmla="*/ 20 w 507"/>
                <a:gd name="T5" fmla="*/ 65 h 537"/>
                <a:gd name="T6" fmla="*/ 17 w 507"/>
                <a:gd name="T7" fmla="*/ 63 h 537"/>
                <a:gd name="T8" fmla="*/ 14 w 507"/>
                <a:gd name="T9" fmla="*/ 61 h 537"/>
                <a:gd name="T10" fmla="*/ 11 w 507"/>
                <a:gd name="T11" fmla="*/ 59 h 537"/>
                <a:gd name="T12" fmla="*/ 9 w 507"/>
                <a:gd name="T13" fmla="*/ 56 h 537"/>
                <a:gd name="T14" fmla="*/ 6 w 507"/>
                <a:gd name="T15" fmla="*/ 52 h 537"/>
                <a:gd name="T16" fmla="*/ 5 w 507"/>
                <a:gd name="T17" fmla="*/ 49 h 537"/>
                <a:gd name="T18" fmla="*/ 3 w 507"/>
                <a:gd name="T19" fmla="*/ 45 h 537"/>
                <a:gd name="T20" fmla="*/ 2 w 507"/>
                <a:gd name="T21" fmla="*/ 41 h 537"/>
                <a:gd name="T22" fmla="*/ 1 w 507"/>
                <a:gd name="T23" fmla="*/ 38 h 537"/>
                <a:gd name="T24" fmla="*/ 1 w 507"/>
                <a:gd name="T25" fmla="*/ 34 h 537"/>
                <a:gd name="T26" fmla="*/ 1 w 507"/>
                <a:gd name="T27" fmla="*/ 31 h 537"/>
                <a:gd name="T28" fmla="*/ 1 w 507"/>
                <a:gd name="T29" fmla="*/ 28 h 537"/>
                <a:gd name="T30" fmla="*/ 1 w 507"/>
                <a:gd name="T31" fmla="*/ 25 h 537"/>
                <a:gd name="T32" fmla="*/ 1 w 507"/>
                <a:gd name="T33" fmla="*/ 22 h 537"/>
                <a:gd name="T34" fmla="*/ 3 w 507"/>
                <a:gd name="T35" fmla="*/ 19 h 537"/>
                <a:gd name="T36" fmla="*/ 4 w 507"/>
                <a:gd name="T37" fmla="*/ 17 h 537"/>
                <a:gd name="T38" fmla="*/ 6 w 507"/>
                <a:gd name="T39" fmla="*/ 14 h 537"/>
                <a:gd name="T40" fmla="*/ 8 w 507"/>
                <a:gd name="T41" fmla="*/ 11 h 537"/>
                <a:gd name="T42" fmla="*/ 9 w 507"/>
                <a:gd name="T43" fmla="*/ 10 h 537"/>
                <a:gd name="T44" fmla="*/ 12 w 507"/>
                <a:gd name="T45" fmla="*/ 8 h 537"/>
                <a:gd name="T46" fmla="*/ 14 w 507"/>
                <a:gd name="T47" fmla="*/ 7 h 537"/>
                <a:gd name="T48" fmla="*/ 18 w 507"/>
                <a:gd name="T49" fmla="*/ 5 h 537"/>
                <a:gd name="T50" fmla="*/ 22 w 507"/>
                <a:gd name="T51" fmla="*/ 3 h 537"/>
                <a:gd name="T52" fmla="*/ 26 w 507"/>
                <a:gd name="T53" fmla="*/ 2 h 537"/>
                <a:gd name="T54" fmla="*/ 31 w 507"/>
                <a:gd name="T55" fmla="*/ 1 h 537"/>
                <a:gd name="T56" fmla="*/ 35 w 507"/>
                <a:gd name="T57" fmla="*/ 1 h 537"/>
                <a:gd name="T58" fmla="*/ 39 w 507"/>
                <a:gd name="T59" fmla="*/ 0 h 537"/>
                <a:gd name="T60" fmla="*/ 43 w 507"/>
                <a:gd name="T61" fmla="*/ 1 h 537"/>
                <a:gd name="T62" fmla="*/ 46 w 507"/>
                <a:gd name="T63" fmla="*/ 1 h 537"/>
                <a:gd name="T64" fmla="*/ 49 w 507"/>
                <a:gd name="T65" fmla="*/ 2 h 537"/>
                <a:gd name="T66" fmla="*/ 52 w 507"/>
                <a:gd name="T67" fmla="*/ 3 h 537"/>
                <a:gd name="T68" fmla="*/ 55 w 507"/>
                <a:gd name="T69" fmla="*/ 3 h 537"/>
                <a:gd name="T70" fmla="*/ 57 w 507"/>
                <a:gd name="T71" fmla="*/ 12 h 537"/>
                <a:gd name="T72" fmla="*/ 55 w 507"/>
                <a:gd name="T73" fmla="*/ 11 h 537"/>
                <a:gd name="T74" fmla="*/ 52 w 507"/>
                <a:gd name="T75" fmla="*/ 10 h 537"/>
                <a:gd name="T76" fmla="*/ 48 w 507"/>
                <a:gd name="T77" fmla="*/ 9 h 537"/>
                <a:gd name="T78" fmla="*/ 43 w 507"/>
                <a:gd name="T79" fmla="*/ 7 h 537"/>
                <a:gd name="T80" fmla="*/ 40 w 507"/>
                <a:gd name="T81" fmla="*/ 7 h 537"/>
                <a:gd name="T82" fmla="*/ 37 w 507"/>
                <a:gd name="T83" fmla="*/ 6 h 537"/>
                <a:gd name="T84" fmla="*/ 34 w 507"/>
                <a:gd name="T85" fmla="*/ 6 h 537"/>
                <a:gd name="T86" fmla="*/ 29 w 507"/>
                <a:gd name="T87" fmla="*/ 7 h 537"/>
                <a:gd name="T88" fmla="*/ 25 w 507"/>
                <a:gd name="T89" fmla="*/ 8 h 537"/>
                <a:gd name="T90" fmla="*/ 22 w 507"/>
                <a:gd name="T91" fmla="*/ 9 h 537"/>
                <a:gd name="T92" fmla="*/ 19 w 507"/>
                <a:gd name="T93" fmla="*/ 11 h 537"/>
                <a:gd name="T94" fmla="*/ 16 w 507"/>
                <a:gd name="T95" fmla="*/ 12 h 537"/>
                <a:gd name="T96" fmla="*/ 13 w 507"/>
                <a:gd name="T97" fmla="*/ 15 h 537"/>
                <a:gd name="T98" fmla="*/ 10 w 507"/>
                <a:gd name="T99" fmla="*/ 19 h 537"/>
                <a:gd name="T100" fmla="*/ 8 w 507"/>
                <a:gd name="T101" fmla="*/ 23 h 537"/>
                <a:gd name="T102" fmla="*/ 8 w 507"/>
                <a:gd name="T103" fmla="*/ 25 h 537"/>
                <a:gd name="T104" fmla="*/ 7 w 507"/>
                <a:gd name="T105" fmla="*/ 28 h 537"/>
                <a:gd name="T106" fmla="*/ 7 w 507"/>
                <a:gd name="T107" fmla="*/ 31 h 537"/>
                <a:gd name="T108" fmla="*/ 7 w 507"/>
                <a:gd name="T109" fmla="*/ 34 h 537"/>
                <a:gd name="T110" fmla="*/ 7 w 507"/>
                <a:gd name="T111" fmla="*/ 37 h 537"/>
                <a:gd name="T112" fmla="*/ 7 w 507"/>
                <a:gd name="T113" fmla="*/ 39 h 537"/>
                <a:gd name="T114" fmla="*/ 8 w 507"/>
                <a:gd name="T115" fmla="*/ 42 h 537"/>
                <a:gd name="T116" fmla="*/ 10 w 507"/>
                <a:gd name="T117" fmla="*/ 46 h 537"/>
                <a:gd name="T118" fmla="*/ 11 w 507"/>
                <a:gd name="T119" fmla="*/ 49 h 537"/>
                <a:gd name="T120" fmla="*/ 12 w 507"/>
                <a:gd name="T121" fmla="*/ 51 h 537"/>
                <a:gd name="T122" fmla="*/ 13 w 507"/>
                <a:gd name="T123" fmla="*/ 55 h 537"/>
                <a:gd name="T124" fmla="*/ 23 w 507"/>
                <a:gd name="T125" fmla="*/ 62 h 53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07"/>
                <a:gd name="T190" fmla="*/ 0 h 537"/>
                <a:gd name="T191" fmla="*/ 507 w 507"/>
                <a:gd name="T192" fmla="*/ 537 h 53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07" h="537">
                  <a:moveTo>
                    <a:pt x="205" y="537"/>
                  </a:moveTo>
                  <a:lnTo>
                    <a:pt x="203" y="537"/>
                  </a:lnTo>
                  <a:lnTo>
                    <a:pt x="201" y="536"/>
                  </a:lnTo>
                  <a:lnTo>
                    <a:pt x="195" y="534"/>
                  </a:lnTo>
                  <a:lnTo>
                    <a:pt x="190" y="532"/>
                  </a:lnTo>
                  <a:lnTo>
                    <a:pt x="184" y="530"/>
                  </a:lnTo>
                  <a:lnTo>
                    <a:pt x="180" y="528"/>
                  </a:lnTo>
                  <a:lnTo>
                    <a:pt x="176" y="526"/>
                  </a:lnTo>
                  <a:lnTo>
                    <a:pt x="171" y="524"/>
                  </a:lnTo>
                  <a:lnTo>
                    <a:pt x="165" y="522"/>
                  </a:lnTo>
                  <a:lnTo>
                    <a:pt x="161" y="518"/>
                  </a:lnTo>
                  <a:lnTo>
                    <a:pt x="156" y="517"/>
                  </a:lnTo>
                  <a:lnTo>
                    <a:pt x="152" y="515"/>
                  </a:lnTo>
                  <a:lnTo>
                    <a:pt x="146" y="511"/>
                  </a:lnTo>
                  <a:lnTo>
                    <a:pt x="138" y="507"/>
                  </a:lnTo>
                  <a:lnTo>
                    <a:pt x="133" y="503"/>
                  </a:lnTo>
                  <a:lnTo>
                    <a:pt x="127" y="499"/>
                  </a:lnTo>
                  <a:lnTo>
                    <a:pt x="121" y="496"/>
                  </a:lnTo>
                  <a:lnTo>
                    <a:pt x="116" y="492"/>
                  </a:lnTo>
                  <a:lnTo>
                    <a:pt x="110" y="486"/>
                  </a:lnTo>
                  <a:lnTo>
                    <a:pt x="104" y="482"/>
                  </a:lnTo>
                  <a:lnTo>
                    <a:pt x="98" y="477"/>
                  </a:lnTo>
                  <a:lnTo>
                    <a:pt x="93" y="471"/>
                  </a:lnTo>
                  <a:lnTo>
                    <a:pt x="87" y="467"/>
                  </a:lnTo>
                  <a:lnTo>
                    <a:pt x="81" y="461"/>
                  </a:lnTo>
                  <a:lnTo>
                    <a:pt x="76" y="454"/>
                  </a:lnTo>
                  <a:lnTo>
                    <a:pt x="70" y="450"/>
                  </a:lnTo>
                  <a:lnTo>
                    <a:pt x="66" y="442"/>
                  </a:lnTo>
                  <a:lnTo>
                    <a:pt x="60" y="437"/>
                  </a:lnTo>
                  <a:lnTo>
                    <a:pt x="57" y="429"/>
                  </a:lnTo>
                  <a:lnTo>
                    <a:pt x="51" y="421"/>
                  </a:lnTo>
                  <a:lnTo>
                    <a:pt x="47" y="416"/>
                  </a:lnTo>
                  <a:lnTo>
                    <a:pt x="45" y="408"/>
                  </a:lnTo>
                  <a:lnTo>
                    <a:pt x="40" y="401"/>
                  </a:lnTo>
                  <a:lnTo>
                    <a:pt x="36" y="393"/>
                  </a:lnTo>
                  <a:lnTo>
                    <a:pt x="34" y="385"/>
                  </a:lnTo>
                  <a:lnTo>
                    <a:pt x="32" y="380"/>
                  </a:lnTo>
                  <a:lnTo>
                    <a:pt x="28" y="372"/>
                  </a:lnTo>
                  <a:lnTo>
                    <a:pt x="24" y="363"/>
                  </a:lnTo>
                  <a:lnTo>
                    <a:pt x="22" y="357"/>
                  </a:lnTo>
                  <a:lnTo>
                    <a:pt x="21" y="349"/>
                  </a:lnTo>
                  <a:lnTo>
                    <a:pt x="19" y="342"/>
                  </a:lnTo>
                  <a:lnTo>
                    <a:pt x="17" y="334"/>
                  </a:lnTo>
                  <a:lnTo>
                    <a:pt x="15" y="326"/>
                  </a:lnTo>
                  <a:lnTo>
                    <a:pt x="13" y="321"/>
                  </a:lnTo>
                  <a:lnTo>
                    <a:pt x="11" y="311"/>
                  </a:lnTo>
                  <a:lnTo>
                    <a:pt x="11" y="306"/>
                  </a:lnTo>
                  <a:lnTo>
                    <a:pt x="7" y="298"/>
                  </a:lnTo>
                  <a:lnTo>
                    <a:pt x="7" y="290"/>
                  </a:lnTo>
                  <a:lnTo>
                    <a:pt x="5" y="283"/>
                  </a:lnTo>
                  <a:lnTo>
                    <a:pt x="5" y="277"/>
                  </a:lnTo>
                  <a:lnTo>
                    <a:pt x="3" y="269"/>
                  </a:lnTo>
                  <a:lnTo>
                    <a:pt x="3" y="264"/>
                  </a:lnTo>
                  <a:lnTo>
                    <a:pt x="3" y="256"/>
                  </a:lnTo>
                  <a:lnTo>
                    <a:pt x="2" y="250"/>
                  </a:lnTo>
                  <a:lnTo>
                    <a:pt x="2" y="243"/>
                  </a:lnTo>
                  <a:lnTo>
                    <a:pt x="2" y="237"/>
                  </a:lnTo>
                  <a:lnTo>
                    <a:pt x="2" y="231"/>
                  </a:lnTo>
                  <a:lnTo>
                    <a:pt x="2" y="226"/>
                  </a:lnTo>
                  <a:lnTo>
                    <a:pt x="2" y="220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2" y="199"/>
                  </a:lnTo>
                  <a:lnTo>
                    <a:pt x="3" y="193"/>
                  </a:lnTo>
                  <a:lnTo>
                    <a:pt x="3" y="188"/>
                  </a:lnTo>
                  <a:lnTo>
                    <a:pt x="5" y="182"/>
                  </a:lnTo>
                  <a:lnTo>
                    <a:pt x="7" y="174"/>
                  </a:lnTo>
                  <a:lnTo>
                    <a:pt x="11" y="171"/>
                  </a:lnTo>
                  <a:lnTo>
                    <a:pt x="11" y="163"/>
                  </a:lnTo>
                  <a:lnTo>
                    <a:pt x="15" y="157"/>
                  </a:lnTo>
                  <a:lnTo>
                    <a:pt x="17" y="152"/>
                  </a:lnTo>
                  <a:lnTo>
                    <a:pt x="21" y="146"/>
                  </a:lnTo>
                  <a:lnTo>
                    <a:pt x="22" y="140"/>
                  </a:lnTo>
                  <a:lnTo>
                    <a:pt x="26" y="135"/>
                  </a:lnTo>
                  <a:lnTo>
                    <a:pt x="30" y="131"/>
                  </a:lnTo>
                  <a:lnTo>
                    <a:pt x="34" y="125"/>
                  </a:lnTo>
                  <a:lnTo>
                    <a:pt x="36" y="119"/>
                  </a:lnTo>
                  <a:lnTo>
                    <a:pt x="38" y="114"/>
                  </a:lnTo>
                  <a:lnTo>
                    <a:pt x="41" y="108"/>
                  </a:lnTo>
                  <a:lnTo>
                    <a:pt x="45" y="104"/>
                  </a:lnTo>
                  <a:lnTo>
                    <a:pt x="49" y="96"/>
                  </a:lnTo>
                  <a:lnTo>
                    <a:pt x="57" y="89"/>
                  </a:lnTo>
                  <a:lnTo>
                    <a:pt x="60" y="83"/>
                  </a:lnTo>
                  <a:lnTo>
                    <a:pt x="64" y="79"/>
                  </a:lnTo>
                  <a:lnTo>
                    <a:pt x="6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78" y="68"/>
                  </a:lnTo>
                  <a:lnTo>
                    <a:pt x="85" y="66"/>
                  </a:lnTo>
                  <a:lnTo>
                    <a:pt x="89" y="62"/>
                  </a:lnTo>
                  <a:lnTo>
                    <a:pt x="95" y="60"/>
                  </a:lnTo>
                  <a:lnTo>
                    <a:pt x="100" y="57"/>
                  </a:lnTo>
                  <a:lnTo>
                    <a:pt x="106" y="55"/>
                  </a:lnTo>
                  <a:lnTo>
                    <a:pt x="112" y="51"/>
                  </a:lnTo>
                  <a:lnTo>
                    <a:pt x="119" y="49"/>
                  </a:lnTo>
                  <a:lnTo>
                    <a:pt x="125" y="45"/>
                  </a:lnTo>
                  <a:lnTo>
                    <a:pt x="133" y="41"/>
                  </a:lnTo>
                  <a:lnTo>
                    <a:pt x="140" y="39"/>
                  </a:lnTo>
                  <a:lnTo>
                    <a:pt x="148" y="36"/>
                  </a:lnTo>
                  <a:lnTo>
                    <a:pt x="156" y="32"/>
                  </a:lnTo>
                  <a:lnTo>
                    <a:pt x="165" y="28"/>
                  </a:lnTo>
                  <a:lnTo>
                    <a:pt x="173" y="24"/>
                  </a:lnTo>
                  <a:lnTo>
                    <a:pt x="180" y="22"/>
                  </a:lnTo>
                  <a:lnTo>
                    <a:pt x="190" y="20"/>
                  </a:lnTo>
                  <a:lnTo>
                    <a:pt x="197" y="17"/>
                  </a:lnTo>
                  <a:lnTo>
                    <a:pt x="205" y="15"/>
                  </a:lnTo>
                  <a:lnTo>
                    <a:pt x="214" y="13"/>
                  </a:lnTo>
                  <a:lnTo>
                    <a:pt x="224" y="11"/>
                  </a:lnTo>
                  <a:lnTo>
                    <a:pt x="233" y="9"/>
                  </a:lnTo>
                  <a:lnTo>
                    <a:pt x="241" y="7"/>
                  </a:lnTo>
                  <a:lnTo>
                    <a:pt x="251" y="5"/>
                  </a:lnTo>
                  <a:lnTo>
                    <a:pt x="258" y="3"/>
                  </a:lnTo>
                  <a:lnTo>
                    <a:pt x="270" y="3"/>
                  </a:lnTo>
                  <a:lnTo>
                    <a:pt x="277" y="1"/>
                  </a:lnTo>
                  <a:lnTo>
                    <a:pt x="285" y="1"/>
                  </a:lnTo>
                  <a:lnTo>
                    <a:pt x="292" y="1"/>
                  </a:lnTo>
                  <a:lnTo>
                    <a:pt x="302" y="1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5" y="1"/>
                  </a:lnTo>
                  <a:lnTo>
                    <a:pt x="332" y="1"/>
                  </a:lnTo>
                  <a:lnTo>
                    <a:pt x="340" y="1"/>
                  </a:lnTo>
                  <a:lnTo>
                    <a:pt x="348" y="1"/>
                  </a:lnTo>
                  <a:lnTo>
                    <a:pt x="353" y="3"/>
                  </a:lnTo>
                  <a:lnTo>
                    <a:pt x="361" y="5"/>
                  </a:lnTo>
                  <a:lnTo>
                    <a:pt x="367" y="5"/>
                  </a:lnTo>
                  <a:lnTo>
                    <a:pt x="372" y="7"/>
                  </a:lnTo>
                  <a:lnTo>
                    <a:pt x="380" y="9"/>
                  </a:lnTo>
                  <a:lnTo>
                    <a:pt x="386" y="11"/>
                  </a:lnTo>
                  <a:lnTo>
                    <a:pt x="389" y="11"/>
                  </a:lnTo>
                  <a:lnTo>
                    <a:pt x="395" y="13"/>
                  </a:lnTo>
                  <a:lnTo>
                    <a:pt x="399" y="13"/>
                  </a:lnTo>
                  <a:lnTo>
                    <a:pt x="405" y="15"/>
                  </a:lnTo>
                  <a:lnTo>
                    <a:pt x="414" y="17"/>
                  </a:lnTo>
                  <a:lnTo>
                    <a:pt x="422" y="19"/>
                  </a:lnTo>
                  <a:lnTo>
                    <a:pt x="425" y="20"/>
                  </a:lnTo>
                  <a:lnTo>
                    <a:pt x="429" y="22"/>
                  </a:lnTo>
                  <a:lnTo>
                    <a:pt x="433" y="24"/>
                  </a:lnTo>
                  <a:lnTo>
                    <a:pt x="435" y="24"/>
                  </a:lnTo>
                  <a:lnTo>
                    <a:pt x="507" y="87"/>
                  </a:lnTo>
                  <a:lnTo>
                    <a:pt x="452" y="95"/>
                  </a:lnTo>
                  <a:lnTo>
                    <a:pt x="450" y="93"/>
                  </a:lnTo>
                  <a:lnTo>
                    <a:pt x="446" y="91"/>
                  </a:lnTo>
                  <a:lnTo>
                    <a:pt x="443" y="89"/>
                  </a:lnTo>
                  <a:lnTo>
                    <a:pt x="439" y="87"/>
                  </a:lnTo>
                  <a:lnTo>
                    <a:pt x="433" y="85"/>
                  </a:lnTo>
                  <a:lnTo>
                    <a:pt x="429" y="83"/>
                  </a:lnTo>
                  <a:lnTo>
                    <a:pt x="424" y="81"/>
                  </a:lnTo>
                  <a:lnTo>
                    <a:pt x="416" y="77"/>
                  </a:lnTo>
                  <a:lnTo>
                    <a:pt x="410" y="76"/>
                  </a:lnTo>
                  <a:lnTo>
                    <a:pt x="403" y="74"/>
                  </a:lnTo>
                  <a:lnTo>
                    <a:pt x="395" y="70"/>
                  </a:lnTo>
                  <a:lnTo>
                    <a:pt x="387" y="68"/>
                  </a:lnTo>
                  <a:lnTo>
                    <a:pt x="380" y="66"/>
                  </a:lnTo>
                  <a:lnTo>
                    <a:pt x="372" y="64"/>
                  </a:lnTo>
                  <a:lnTo>
                    <a:pt x="361" y="60"/>
                  </a:lnTo>
                  <a:lnTo>
                    <a:pt x="353" y="58"/>
                  </a:lnTo>
                  <a:lnTo>
                    <a:pt x="344" y="55"/>
                  </a:lnTo>
                  <a:lnTo>
                    <a:pt x="334" y="53"/>
                  </a:lnTo>
                  <a:lnTo>
                    <a:pt x="329" y="51"/>
                  </a:lnTo>
                  <a:lnTo>
                    <a:pt x="325" y="51"/>
                  </a:lnTo>
                  <a:lnTo>
                    <a:pt x="319" y="51"/>
                  </a:lnTo>
                  <a:lnTo>
                    <a:pt x="315" y="49"/>
                  </a:lnTo>
                  <a:lnTo>
                    <a:pt x="306" y="47"/>
                  </a:lnTo>
                  <a:lnTo>
                    <a:pt x="296" y="47"/>
                  </a:lnTo>
                  <a:lnTo>
                    <a:pt x="291" y="47"/>
                  </a:lnTo>
                  <a:lnTo>
                    <a:pt x="285" y="47"/>
                  </a:lnTo>
                  <a:lnTo>
                    <a:pt x="281" y="45"/>
                  </a:lnTo>
                  <a:lnTo>
                    <a:pt x="277" y="45"/>
                  </a:lnTo>
                  <a:lnTo>
                    <a:pt x="268" y="45"/>
                  </a:lnTo>
                  <a:lnTo>
                    <a:pt x="258" y="47"/>
                  </a:lnTo>
                  <a:lnTo>
                    <a:pt x="249" y="47"/>
                  </a:lnTo>
                  <a:lnTo>
                    <a:pt x="239" y="49"/>
                  </a:lnTo>
                  <a:lnTo>
                    <a:pt x="232" y="51"/>
                  </a:lnTo>
                  <a:lnTo>
                    <a:pt x="224" y="53"/>
                  </a:lnTo>
                  <a:lnTo>
                    <a:pt x="214" y="55"/>
                  </a:lnTo>
                  <a:lnTo>
                    <a:pt x="207" y="58"/>
                  </a:lnTo>
                  <a:lnTo>
                    <a:pt x="199" y="60"/>
                  </a:lnTo>
                  <a:lnTo>
                    <a:pt x="192" y="64"/>
                  </a:lnTo>
                  <a:lnTo>
                    <a:pt x="184" y="66"/>
                  </a:lnTo>
                  <a:lnTo>
                    <a:pt x="176" y="68"/>
                  </a:lnTo>
                  <a:lnTo>
                    <a:pt x="171" y="72"/>
                  </a:lnTo>
                  <a:lnTo>
                    <a:pt x="165" y="74"/>
                  </a:lnTo>
                  <a:lnTo>
                    <a:pt x="157" y="77"/>
                  </a:lnTo>
                  <a:lnTo>
                    <a:pt x="152" y="79"/>
                  </a:lnTo>
                  <a:lnTo>
                    <a:pt x="146" y="83"/>
                  </a:lnTo>
                  <a:lnTo>
                    <a:pt x="140" y="87"/>
                  </a:lnTo>
                  <a:lnTo>
                    <a:pt x="135" y="89"/>
                  </a:lnTo>
                  <a:lnTo>
                    <a:pt x="129" y="93"/>
                  </a:lnTo>
                  <a:lnTo>
                    <a:pt x="125" y="96"/>
                  </a:lnTo>
                  <a:lnTo>
                    <a:pt x="121" y="100"/>
                  </a:lnTo>
                  <a:lnTo>
                    <a:pt x="112" y="106"/>
                  </a:lnTo>
                  <a:lnTo>
                    <a:pt x="104" y="114"/>
                  </a:lnTo>
                  <a:lnTo>
                    <a:pt x="97" y="119"/>
                  </a:lnTo>
                  <a:lnTo>
                    <a:pt x="91" y="127"/>
                  </a:lnTo>
                  <a:lnTo>
                    <a:pt x="83" y="135"/>
                  </a:lnTo>
                  <a:lnTo>
                    <a:pt x="79" y="142"/>
                  </a:lnTo>
                  <a:lnTo>
                    <a:pt x="74" y="150"/>
                  </a:lnTo>
                  <a:lnTo>
                    <a:pt x="72" y="157"/>
                  </a:lnTo>
                  <a:lnTo>
                    <a:pt x="66" y="165"/>
                  </a:lnTo>
                  <a:lnTo>
                    <a:pt x="62" y="174"/>
                  </a:lnTo>
                  <a:lnTo>
                    <a:pt x="60" y="178"/>
                  </a:lnTo>
                  <a:lnTo>
                    <a:pt x="60" y="184"/>
                  </a:lnTo>
                  <a:lnTo>
                    <a:pt x="59" y="190"/>
                  </a:lnTo>
                  <a:lnTo>
                    <a:pt x="59" y="195"/>
                  </a:lnTo>
                  <a:lnTo>
                    <a:pt x="57" y="199"/>
                  </a:lnTo>
                  <a:lnTo>
                    <a:pt x="55" y="205"/>
                  </a:lnTo>
                  <a:lnTo>
                    <a:pt x="53" y="211"/>
                  </a:lnTo>
                  <a:lnTo>
                    <a:pt x="53" y="216"/>
                  </a:lnTo>
                  <a:lnTo>
                    <a:pt x="53" y="222"/>
                  </a:lnTo>
                  <a:lnTo>
                    <a:pt x="51" y="228"/>
                  </a:lnTo>
                  <a:lnTo>
                    <a:pt x="51" y="235"/>
                  </a:lnTo>
                  <a:lnTo>
                    <a:pt x="51" y="241"/>
                  </a:lnTo>
                  <a:lnTo>
                    <a:pt x="51" y="247"/>
                  </a:lnTo>
                  <a:lnTo>
                    <a:pt x="49" y="252"/>
                  </a:lnTo>
                  <a:lnTo>
                    <a:pt x="49" y="256"/>
                  </a:lnTo>
                  <a:lnTo>
                    <a:pt x="49" y="264"/>
                  </a:lnTo>
                  <a:lnTo>
                    <a:pt x="49" y="268"/>
                  </a:lnTo>
                  <a:lnTo>
                    <a:pt x="49" y="275"/>
                  </a:lnTo>
                  <a:lnTo>
                    <a:pt x="51" y="279"/>
                  </a:lnTo>
                  <a:lnTo>
                    <a:pt x="51" y="287"/>
                  </a:lnTo>
                  <a:lnTo>
                    <a:pt x="51" y="290"/>
                  </a:lnTo>
                  <a:lnTo>
                    <a:pt x="51" y="296"/>
                  </a:lnTo>
                  <a:lnTo>
                    <a:pt x="53" y="302"/>
                  </a:lnTo>
                  <a:lnTo>
                    <a:pt x="55" y="306"/>
                  </a:lnTo>
                  <a:lnTo>
                    <a:pt x="55" y="311"/>
                  </a:lnTo>
                  <a:lnTo>
                    <a:pt x="57" y="317"/>
                  </a:lnTo>
                  <a:lnTo>
                    <a:pt x="57" y="321"/>
                  </a:lnTo>
                  <a:lnTo>
                    <a:pt x="60" y="325"/>
                  </a:lnTo>
                  <a:lnTo>
                    <a:pt x="62" y="332"/>
                  </a:lnTo>
                  <a:lnTo>
                    <a:pt x="64" y="342"/>
                  </a:lnTo>
                  <a:lnTo>
                    <a:pt x="68" y="351"/>
                  </a:lnTo>
                  <a:lnTo>
                    <a:pt x="74" y="361"/>
                  </a:lnTo>
                  <a:lnTo>
                    <a:pt x="76" y="364"/>
                  </a:lnTo>
                  <a:lnTo>
                    <a:pt x="76" y="370"/>
                  </a:lnTo>
                  <a:lnTo>
                    <a:pt x="78" y="374"/>
                  </a:lnTo>
                  <a:lnTo>
                    <a:pt x="81" y="380"/>
                  </a:lnTo>
                  <a:lnTo>
                    <a:pt x="83" y="385"/>
                  </a:lnTo>
                  <a:lnTo>
                    <a:pt x="85" y="389"/>
                  </a:lnTo>
                  <a:lnTo>
                    <a:pt x="87" y="395"/>
                  </a:lnTo>
                  <a:lnTo>
                    <a:pt x="89" y="401"/>
                  </a:lnTo>
                  <a:lnTo>
                    <a:pt x="91" y="408"/>
                  </a:lnTo>
                  <a:lnTo>
                    <a:pt x="95" y="416"/>
                  </a:lnTo>
                  <a:lnTo>
                    <a:pt x="98" y="423"/>
                  </a:lnTo>
                  <a:lnTo>
                    <a:pt x="100" y="429"/>
                  </a:lnTo>
                  <a:lnTo>
                    <a:pt x="102" y="435"/>
                  </a:lnTo>
                  <a:lnTo>
                    <a:pt x="106" y="439"/>
                  </a:lnTo>
                  <a:lnTo>
                    <a:pt x="106" y="440"/>
                  </a:lnTo>
                  <a:lnTo>
                    <a:pt x="108" y="442"/>
                  </a:lnTo>
                  <a:lnTo>
                    <a:pt x="180" y="496"/>
                  </a:lnTo>
                  <a:lnTo>
                    <a:pt x="247" y="499"/>
                  </a:lnTo>
                  <a:lnTo>
                    <a:pt x="205" y="5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64"/>
            <p:cNvSpPr>
              <a:spLocks/>
            </p:cNvSpPr>
            <p:nvPr/>
          </p:nvSpPr>
          <p:spPr bwMode="auto">
            <a:xfrm>
              <a:off x="4183" y="554"/>
              <a:ext cx="173" cy="225"/>
            </a:xfrm>
            <a:custGeom>
              <a:avLst/>
              <a:gdLst>
                <a:gd name="T0" fmla="*/ 33 w 344"/>
                <a:gd name="T1" fmla="*/ 1 h 450"/>
                <a:gd name="T2" fmla="*/ 34 w 344"/>
                <a:gd name="T3" fmla="*/ 4 h 450"/>
                <a:gd name="T4" fmla="*/ 35 w 344"/>
                <a:gd name="T5" fmla="*/ 6 h 450"/>
                <a:gd name="T6" fmla="*/ 35 w 344"/>
                <a:gd name="T7" fmla="*/ 8 h 450"/>
                <a:gd name="T8" fmla="*/ 36 w 344"/>
                <a:gd name="T9" fmla="*/ 10 h 450"/>
                <a:gd name="T10" fmla="*/ 37 w 344"/>
                <a:gd name="T11" fmla="*/ 13 h 450"/>
                <a:gd name="T12" fmla="*/ 37 w 344"/>
                <a:gd name="T13" fmla="*/ 15 h 450"/>
                <a:gd name="T14" fmla="*/ 38 w 344"/>
                <a:gd name="T15" fmla="*/ 18 h 450"/>
                <a:gd name="T16" fmla="*/ 38 w 344"/>
                <a:gd name="T17" fmla="*/ 20 h 450"/>
                <a:gd name="T18" fmla="*/ 38 w 344"/>
                <a:gd name="T19" fmla="*/ 23 h 450"/>
                <a:gd name="T20" fmla="*/ 38 w 344"/>
                <a:gd name="T21" fmla="*/ 25 h 450"/>
                <a:gd name="T22" fmla="*/ 38 w 344"/>
                <a:gd name="T23" fmla="*/ 28 h 450"/>
                <a:gd name="T24" fmla="*/ 38 w 344"/>
                <a:gd name="T25" fmla="*/ 30 h 450"/>
                <a:gd name="T26" fmla="*/ 38 w 344"/>
                <a:gd name="T27" fmla="*/ 33 h 450"/>
                <a:gd name="T28" fmla="*/ 37 w 344"/>
                <a:gd name="T29" fmla="*/ 35 h 450"/>
                <a:gd name="T30" fmla="*/ 36 w 344"/>
                <a:gd name="T31" fmla="*/ 37 h 450"/>
                <a:gd name="T32" fmla="*/ 35 w 344"/>
                <a:gd name="T33" fmla="*/ 39 h 450"/>
                <a:gd name="T34" fmla="*/ 34 w 344"/>
                <a:gd name="T35" fmla="*/ 41 h 450"/>
                <a:gd name="T36" fmla="*/ 32 w 344"/>
                <a:gd name="T37" fmla="*/ 43 h 450"/>
                <a:gd name="T38" fmla="*/ 30 w 344"/>
                <a:gd name="T39" fmla="*/ 44 h 450"/>
                <a:gd name="T40" fmla="*/ 28 w 344"/>
                <a:gd name="T41" fmla="*/ 46 h 450"/>
                <a:gd name="T42" fmla="*/ 26 w 344"/>
                <a:gd name="T43" fmla="*/ 47 h 450"/>
                <a:gd name="T44" fmla="*/ 23 w 344"/>
                <a:gd name="T45" fmla="*/ 48 h 450"/>
                <a:gd name="T46" fmla="*/ 21 w 344"/>
                <a:gd name="T47" fmla="*/ 49 h 450"/>
                <a:gd name="T48" fmla="*/ 19 w 344"/>
                <a:gd name="T49" fmla="*/ 50 h 450"/>
                <a:gd name="T50" fmla="*/ 17 w 344"/>
                <a:gd name="T51" fmla="*/ 50 h 450"/>
                <a:gd name="T52" fmla="*/ 14 w 344"/>
                <a:gd name="T53" fmla="*/ 52 h 450"/>
                <a:gd name="T54" fmla="*/ 13 w 344"/>
                <a:gd name="T55" fmla="*/ 52 h 450"/>
                <a:gd name="T56" fmla="*/ 0 w 344"/>
                <a:gd name="T57" fmla="*/ 56 h 450"/>
                <a:gd name="T58" fmla="*/ 3 w 344"/>
                <a:gd name="T59" fmla="*/ 56 h 450"/>
                <a:gd name="T60" fmla="*/ 5 w 344"/>
                <a:gd name="T61" fmla="*/ 56 h 450"/>
                <a:gd name="T62" fmla="*/ 7 w 344"/>
                <a:gd name="T63" fmla="*/ 57 h 450"/>
                <a:gd name="T64" fmla="*/ 10 w 344"/>
                <a:gd name="T65" fmla="*/ 57 h 450"/>
                <a:gd name="T66" fmla="*/ 13 w 344"/>
                <a:gd name="T67" fmla="*/ 57 h 450"/>
                <a:gd name="T68" fmla="*/ 16 w 344"/>
                <a:gd name="T69" fmla="*/ 56 h 450"/>
                <a:gd name="T70" fmla="*/ 19 w 344"/>
                <a:gd name="T71" fmla="*/ 56 h 450"/>
                <a:gd name="T72" fmla="*/ 22 w 344"/>
                <a:gd name="T73" fmla="*/ 55 h 450"/>
                <a:gd name="T74" fmla="*/ 26 w 344"/>
                <a:gd name="T75" fmla="*/ 53 h 450"/>
                <a:gd name="T76" fmla="*/ 29 w 344"/>
                <a:gd name="T77" fmla="*/ 52 h 450"/>
                <a:gd name="T78" fmla="*/ 31 w 344"/>
                <a:gd name="T79" fmla="*/ 50 h 450"/>
                <a:gd name="T80" fmla="*/ 33 w 344"/>
                <a:gd name="T81" fmla="*/ 48 h 450"/>
                <a:gd name="T82" fmla="*/ 35 w 344"/>
                <a:gd name="T83" fmla="*/ 46 h 450"/>
                <a:gd name="T84" fmla="*/ 37 w 344"/>
                <a:gd name="T85" fmla="*/ 43 h 450"/>
                <a:gd name="T86" fmla="*/ 39 w 344"/>
                <a:gd name="T87" fmla="*/ 41 h 450"/>
                <a:gd name="T88" fmla="*/ 40 w 344"/>
                <a:gd name="T89" fmla="*/ 38 h 450"/>
                <a:gd name="T90" fmla="*/ 41 w 344"/>
                <a:gd name="T91" fmla="*/ 36 h 450"/>
                <a:gd name="T92" fmla="*/ 42 w 344"/>
                <a:gd name="T93" fmla="*/ 33 h 450"/>
                <a:gd name="T94" fmla="*/ 43 w 344"/>
                <a:gd name="T95" fmla="*/ 31 h 450"/>
                <a:gd name="T96" fmla="*/ 43 w 344"/>
                <a:gd name="T97" fmla="*/ 28 h 450"/>
                <a:gd name="T98" fmla="*/ 44 w 344"/>
                <a:gd name="T99" fmla="*/ 26 h 450"/>
                <a:gd name="T100" fmla="*/ 44 w 344"/>
                <a:gd name="T101" fmla="*/ 23 h 450"/>
                <a:gd name="T102" fmla="*/ 44 w 344"/>
                <a:gd name="T103" fmla="*/ 20 h 450"/>
                <a:gd name="T104" fmla="*/ 44 w 344"/>
                <a:gd name="T105" fmla="*/ 18 h 450"/>
                <a:gd name="T106" fmla="*/ 44 w 344"/>
                <a:gd name="T107" fmla="*/ 16 h 450"/>
                <a:gd name="T108" fmla="*/ 43 w 344"/>
                <a:gd name="T109" fmla="*/ 13 h 450"/>
                <a:gd name="T110" fmla="*/ 43 w 344"/>
                <a:gd name="T111" fmla="*/ 11 h 450"/>
                <a:gd name="T112" fmla="*/ 43 w 344"/>
                <a:gd name="T113" fmla="*/ 9 h 450"/>
                <a:gd name="T114" fmla="*/ 39 w 344"/>
                <a:gd name="T115" fmla="*/ 0 h 4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4"/>
                <a:gd name="T175" fmla="*/ 0 h 450"/>
                <a:gd name="T176" fmla="*/ 344 w 344"/>
                <a:gd name="T177" fmla="*/ 450 h 4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4" h="450">
                  <a:moveTo>
                    <a:pt x="257" y="0"/>
                  </a:moveTo>
                  <a:lnTo>
                    <a:pt x="259" y="4"/>
                  </a:lnTo>
                  <a:lnTo>
                    <a:pt x="259" y="8"/>
                  </a:lnTo>
                  <a:lnTo>
                    <a:pt x="260" y="13"/>
                  </a:lnTo>
                  <a:lnTo>
                    <a:pt x="264" y="19"/>
                  </a:lnTo>
                  <a:lnTo>
                    <a:pt x="266" y="29"/>
                  </a:lnTo>
                  <a:lnTo>
                    <a:pt x="268" y="32"/>
                  </a:lnTo>
                  <a:lnTo>
                    <a:pt x="270" y="38"/>
                  </a:lnTo>
                  <a:lnTo>
                    <a:pt x="272" y="44"/>
                  </a:lnTo>
                  <a:lnTo>
                    <a:pt x="274" y="48"/>
                  </a:lnTo>
                  <a:lnTo>
                    <a:pt x="276" y="53"/>
                  </a:lnTo>
                  <a:lnTo>
                    <a:pt x="278" y="59"/>
                  </a:lnTo>
                  <a:lnTo>
                    <a:pt x="279" y="65"/>
                  </a:lnTo>
                  <a:lnTo>
                    <a:pt x="281" y="70"/>
                  </a:lnTo>
                  <a:lnTo>
                    <a:pt x="283" y="76"/>
                  </a:lnTo>
                  <a:lnTo>
                    <a:pt x="285" y="84"/>
                  </a:lnTo>
                  <a:lnTo>
                    <a:pt x="285" y="89"/>
                  </a:lnTo>
                  <a:lnTo>
                    <a:pt x="289" y="97"/>
                  </a:lnTo>
                  <a:lnTo>
                    <a:pt x="289" y="103"/>
                  </a:lnTo>
                  <a:lnTo>
                    <a:pt x="291" y="110"/>
                  </a:lnTo>
                  <a:lnTo>
                    <a:pt x="293" y="116"/>
                  </a:lnTo>
                  <a:lnTo>
                    <a:pt x="295" y="124"/>
                  </a:lnTo>
                  <a:lnTo>
                    <a:pt x="295" y="129"/>
                  </a:lnTo>
                  <a:lnTo>
                    <a:pt x="297" y="137"/>
                  </a:lnTo>
                  <a:lnTo>
                    <a:pt x="298" y="143"/>
                  </a:lnTo>
                  <a:lnTo>
                    <a:pt x="300" y="152"/>
                  </a:lnTo>
                  <a:lnTo>
                    <a:pt x="300" y="158"/>
                  </a:lnTo>
                  <a:lnTo>
                    <a:pt x="300" y="165"/>
                  </a:lnTo>
                  <a:lnTo>
                    <a:pt x="300" y="171"/>
                  </a:lnTo>
                  <a:lnTo>
                    <a:pt x="300" y="179"/>
                  </a:lnTo>
                  <a:lnTo>
                    <a:pt x="300" y="184"/>
                  </a:lnTo>
                  <a:lnTo>
                    <a:pt x="302" y="192"/>
                  </a:lnTo>
                  <a:lnTo>
                    <a:pt x="302" y="198"/>
                  </a:lnTo>
                  <a:lnTo>
                    <a:pt x="302" y="205"/>
                  </a:lnTo>
                  <a:lnTo>
                    <a:pt x="302" y="211"/>
                  </a:lnTo>
                  <a:lnTo>
                    <a:pt x="302" y="219"/>
                  </a:lnTo>
                  <a:lnTo>
                    <a:pt x="302" y="226"/>
                  </a:lnTo>
                  <a:lnTo>
                    <a:pt x="302" y="234"/>
                  </a:lnTo>
                  <a:lnTo>
                    <a:pt x="300" y="239"/>
                  </a:lnTo>
                  <a:lnTo>
                    <a:pt x="300" y="245"/>
                  </a:lnTo>
                  <a:lnTo>
                    <a:pt x="300" y="253"/>
                  </a:lnTo>
                  <a:lnTo>
                    <a:pt x="298" y="260"/>
                  </a:lnTo>
                  <a:lnTo>
                    <a:pt x="297" y="264"/>
                  </a:lnTo>
                  <a:lnTo>
                    <a:pt x="295" y="272"/>
                  </a:lnTo>
                  <a:lnTo>
                    <a:pt x="293" y="277"/>
                  </a:lnTo>
                  <a:lnTo>
                    <a:pt x="291" y="285"/>
                  </a:lnTo>
                  <a:lnTo>
                    <a:pt x="289" y="289"/>
                  </a:lnTo>
                  <a:lnTo>
                    <a:pt x="285" y="296"/>
                  </a:lnTo>
                  <a:lnTo>
                    <a:pt x="283" y="302"/>
                  </a:lnTo>
                  <a:lnTo>
                    <a:pt x="281" y="308"/>
                  </a:lnTo>
                  <a:lnTo>
                    <a:pt x="278" y="312"/>
                  </a:lnTo>
                  <a:lnTo>
                    <a:pt x="276" y="317"/>
                  </a:lnTo>
                  <a:lnTo>
                    <a:pt x="272" y="321"/>
                  </a:lnTo>
                  <a:lnTo>
                    <a:pt x="268" y="327"/>
                  </a:lnTo>
                  <a:lnTo>
                    <a:pt x="264" y="331"/>
                  </a:lnTo>
                  <a:lnTo>
                    <a:pt x="260" y="336"/>
                  </a:lnTo>
                  <a:lnTo>
                    <a:pt x="255" y="340"/>
                  </a:lnTo>
                  <a:lnTo>
                    <a:pt x="249" y="344"/>
                  </a:lnTo>
                  <a:lnTo>
                    <a:pt x="243" y="348"/>
                  </a:lnTo>
                  <a:lnTo>
                    <a:pt x="238" y="352"/>
                  </a:lnTo>
                  <a:lnTo>
                    <a:pt x="232" y="355"/>
                  </a:lnTo>
                  <a:lnTo>
                    <a:pt x="226" y="357"/>
                  </a:lnTo>
                  <a:lnTo>
                    <a:pt x="220" y="361"/>
                  </a:lnTo>
                  <a:lnTo>
                    <a:pt x="213" y="365"/>
                  </a:lnTo>
                  <a:lnTo>
                    <a:pt x="207" y="367"/>
                  </a:lnTo>
                  <a:lnTo>
                    <a:pt x="201" y="371"/>
                  </a:lnTo>
                  <a:lnTo>
                    <a:pt x="194" y="374"/>
                  </a:lnTo>
                  <a:lnTo>
                    <a:pt x="188" y="376"/>
                  </a:lnTo>
                  <a:lnTo>
                    <a:pt x="182" y="380"/>
                  </a:lnTo>
                  <a:lnTo>
                    <a:pt x="177" y="382"/>
                  </a:lnTo>
                  <a:lnTo>
                    <a:pt x="171" y="384"/>
                  </a:lnTo>
                  <a:lnTo>
                    <a:pt x="165" y="388"/>
                  </a:lnTo>
                  <a:lnTo>
                    <a:pt x="160" y="390"/>
                  </a:lnTo>
                  <a:lnTo>
                    <a:pt x="154" y="393"/>
                  </a:lnTo>
                  <a:lnTo>
                    <a:pt x="148" y="393"/>
                  </a:lnTo>
                  <a:lnTo>
                    <a:pt x="143" y="395"/>
                  </a:lnTo>
                  <a:lnTo>
                    <a:pt x="137" y="397"/>
                  </a:lnTo>
                  <a:lnTo>
                    <a:pt x="133" y="399"/>
                  </a:lnTo>
                  <a:lnTo>
                    <a:pt x="124" y="403"/>
                  </a:lnTo>
                  <a:lnTo>
                    <a:pt x="118" y="407"/>
                  </a:lnTo>
                  <a:lnTo>
                    <a:pt x="110" y="409"/>
                  </a:lnTo>
                  <a:lnTo>
                    <a:pt x="106" y="409"/>
                  </a:lnTo>
                  <a:lnTo>
                    <a:pt x="103" y="411"/>
                  </a:lnTo>
                  <a:lnTo>
                    <a:pt x="23" y="414"/>
                  </a:lnTo>
                  <a:lnTo>
                    <a:pt x="0" y="447"/>
                  </a:lnTo>
                  <a:lnTo>
                    <a:pt x="4" y="447"/>
                  </a:lnTo>
                  <a:lnTo>
                    <a:pt x="9" y="447"/>
                  </a:lnTo>
                  <a:lnTo>
                    <a:pt x="19" y="447"/>
                  </a:lnTo>
                  <a:lnTo>
                    <a:pt x="23" y="447"/>
                  </a:lnTo>
                  <a:lnTo>
                    <a:pt x="28" y="447"/>
                  </a:lnTo>
                  <a:lnTo>
                    <a:pt x="34" y="447"/>
                  </a:lnTo>
                  <a:lnTo>
                    <a:pt x="40" y="449"/>
                  </a:lnTo>
                  <a:lnTo>
                    <a:pt x="46" y="449"/>
                  </a:lnTo>
                  <a:lnTo>
                    <a:pt x="53" y="449"/>
                  </a:lnTo>
                  <a:lnTo>
                    <a:pt x="61" y="449"/>
                  </a:lnTo>
                  <a:lnTo>
                    <a:pt x="68" y="450"/>
                  </a:lnTo>
                  <a:lnTo>
                    <a:pt x="76" y="449"/>
                  </a:lnTo>
                  <a:lnTo>
                    <a:pt x="84" y="449"/>
                  </a:lnTo>
                  <a:lnTo>
                    <a:pt x="91" y="449"/>
                  </a:lnTo>
                  <a:lnTo>
                    <a:pt x="99" y="449"/>
                  </a:lnTo>
                  <a:lnTo>
                    <a:pt x="106" y="447"/>
                  </a:lnTo>
                  <a:lnTo>
                    <a:pt x="116" y="447"/>
                  </a:lnTo>
                  <a:lnTo>
                    <a:pt x="125" y="447"/>
                  </a:lnTo>
                  <a:lnTo>
                    <a:pt x="133" y="445"/>
                  </a:lnTo>
                  <a:lnTo>
                    <a:pt x="143" y="443"/>
                  </a:lnTo>
                  <a:lnTo>
                    <a:pt x="150" y="441"/>
                  </a:lnTo>
                  <a:lnTo>
                    <a:pt x="158" y="437"/>
                  </a:lnTo>
                  <a:lnTo>
                    <a:pt x="167" y="435"/>
                  </a:lnTo>
                  <a:lnTo>
                    <a:pt x="175" y="433"/>
                  </a:lnTo>
                  <a:lnTo>
                    <a:pt x="184" y="430"/>
                  </a:lnTo>
                  <a:lnTo>
                    <a:pt x="194" y="426"/>
                  </a:lnTo>
                  <a:lnTo>
                    <a:pt x="201" y="424"/>
                  </a:lnTo>
                  <a:lnTo>
                    <a:pt x="209" y="420"/>
                  </a:lnTo>
                  <a:lnTo>
                    <a:pt x="217" y="414"/>
                  </a:lnTo>
                  <a:lnTo>
                    <a:pt x="224" y="409"/>
                  </a:lnTo>
                  <a:lnTo>
                    <a:pt x="232" y="405"/>
                  </a:lnTo>
                  <a:lnTo>
                    <a:pt x="238" y="399"/>
                  </a:lnTo>
                  <a:lnTo>
                    <a:pt x="245" y="393"/>
                  </a:lnTo>
                  <a:lnTo>
                    <a:pt x="251" y="390"/>
                  </a:lnTo>
                  <a:lnTo>
                    <a:pt x="259" y="384"/>
                  </a:lnTo>
                  <a:lnTo>
                    <a:pt x="262" y="378"/>
                  </a:lnTo>
                  <a:lnTo>
                    <a:pt x="268" y="372"/>
                  </a:lnTo>
                  <a:lnTo>
                    <a:pt x="274" y="367"/>
                  </a:lnTo>
                  <a:lnTo>
                    <a:pt x="279" y="361"/>
                  </a:lnTo>
                  <a:lnTo>
                    <a:pt x="283" y="353"/>
                  </a:lnTo>
                  <a:lnTo>
                    <a:pt x="289" y="348"/>
                  </a:lnTo>
                  <a:lnTo>
                    <a:pt x="293" y="340"/>
                  </a:lnTo>
                  <a:lnTo>
                    <a:pt x="298" y="336"/>
                  </a:lnTo>
                  <a:lnTo>
                    <a:pt x="300" y="329"/>
                  </a:lnTo>
                  <a:lnTo>
                    <a:pt x="304" y="323"/>
                  </a:lnTo>
                  <a:lnTo>
                    <a:pt x="308" y="315"/>
                  </a:lnTo>
                  <a:lnTo>
                    <a:pt x="312" y="310"/>
                  </a:lnTo>
                  <a:lnTo>
                    <a:pt x="314" y="302"/>
                  </a:lnTo>
                  <a:lnTo>
                    <a:pt x="317" y="296"/>
                  </a:lnTo>
                  <a:lnTo>
                    <a:pt x="319" y="289"/>
                  </a:lnTo>
                  <a:lnTo>
                    <a:pt x="323" y="283"/>
                  </a:lnTo>
                  <a:lnTo>
                    <a:pt x="325" y="276"/>
                  </a:lnTo>
                  <a:lnTo>
                    <a:pt x="327" y="270"/>
                  </a:lnTo>
                  <a:lnTo>
                    <a:pt x="329" y="262"/>
                  </a:lnTo>
                  <a:lnTo>
                    <a:pt x="333" y="257"/>
                  </a:lnTo>
                  <a:lnTo>
                    <a:pt x="335" y="249"/>
                  </a:lnTo>
                  <a:lnTo>
                    <a:pt x="336" y="243"/>
                  </a:lnTo>
                  <a:lnTo>
                    <a:pt x="338" y="236"/>
                  </a:lnTo>
                  <a:lnTo>
                    <a:pt x="338" y="230"/>
                  </a:lnTo>
                  <a:lnTo>
                    <a:pt x="338" y="222"/>
                  </a:lnTo>
                  <a:lnTo>
                    <a:pt x="340" y="217"/>
                  </a:lnTo>
                  <a:lnTo>
                    <a:pt x="340" y="209"/>
                  </a:lnTo>
                  <a:lnTo>
                    <a:pt x="342" y="203"/>
                  </a:lnTo>
                  <a:lnTo>
                    <a:pt x="342" y="194"/>
                  </a:lnTo>
                  <a:lnTo>
                    <a:pt x="342" y="188"/>
                  </a:lnTo>
                  <a:lnTo>
                    <a:pt x="342" y="181"/>
                  </a:lnTo>
                  <a:lnTo>
                    <a:pt x="344" y="175"/>
                  </a:lnTo>
                  <a:lnTo>
                    <a:pt x="342" y="165"/>
                  </a:lnTo>
                  <a:lnTo>
                    <a:pt x="342" y="160"/>
                  </a:lnTo>
                  <a:lnTo>
                    <a:pt x="342" y="152"/>
                  </a:lnTo>
                  <a:lnTo>
                    <a:pt x="342" y="146"/>
                  </a:lnTo>
                  <a:lnTo>
                    <a:pt x="342" y="139"/>
                  </a:lnTo>
                  <a:lnTo>
                    <a:pt x="342" y="133"/>
                  </a:lnTo>
                  <a:lnTo>
                    <a:pt x="342" y="127"/>
                  </a:lnTo>
                  <a:lnTo>
                    <a:pt x="342" y="122"/>
                  </a:lnTo>
                  <a:lnTo>
                    <a:pt x="340" y="114"/>
                  </a:lnTo>
                  <a:lnTo>
                    <a:pt x="340" y="108"/>
                  </a:lnTo>
                  <a:lnTo>
                    <a:pt x="338" y="103"/>
                  </a:lnTo>
                  <a:lnTo>
                    <a:pt x="338" y="97"/>
                  </a:lnTo>
                  <a:lnTo>
                    <a:pt x="338" y="93"/>
                  </a:lnTo>
                  <a:lnTo>
                    <a:pt x="338" y="87"/>
                  </a:lnTo>
                  <a:lnTo>
                    <a:pt x="338" y="84"/>
                  </a:lnTo>
                  <a:lnTo>
                    <a:pt x="338" y="80"/>
                  </a:lnTo>
                  <a:lnTo>
                    <a:pt x="336" y="72"/>
                  </a:lnTo>
                  <a:lnTo>
                    <a:pt x="336" y="68"/>
                  </a:lnTo>
                  <a:lnTo>
                    <a:pt x="336" y="65"/>
                  </a:lnTo>
                  <a:lnTo>
                    <a:pt x="308" y="0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65"/>
            <p:cNvSpPr>
              <a:spLocks/>
            </p:cNvSpPr>
            <p:nvPr/>
          </p:nvSpPr>
          <p:spPr bwMode="auto">
            <a:xfrm>
              <a:off x="4025" y="318"/>
              <a:ext cx="496" cy="532"/>
            </a:xfrm>
            <a:custGeom>
              <a:avLst/>
              <a:gdLst>
                <a:gd name="T0" fmla="*/ 90 w 993"/>
                <a:gd name="T1" fmla="*/ 65 h 1062"/>
                <a:gd name="T2" fmla="*/ 93 w 993"/>
                <a:gd name="T3" fmla="*/ 73 h 1062"/>
                <a:gd name="T4" fmla="*/ 95 w 993"/>
                <a:gd name="T5" fmla="*/ 80 h 1062"/>
                <a:gd name="T6" fmla="*/ 94 w 993"/>
                <a:gd name="T7" fmla="*/ 89 h 1062"/>
                <a:gd name="T8" fmla="*/ 92 w 993"/>
                <a:gd name="T9" fmla="*/ 98 h 1062"/>
                <a:gd name="T10" fmla="*/ 89 w 993"/>
                <a:gd name="T11" fmla="*/ 105 h 1062"/>
                <a:gd name="T12" fmla="*/ 83 w 993"/>
                <a:gd name="T13" fmla="*/ 115 h 1062"/>
                <a:gd name="T14" fmla="*/ 73 w 993"/>
                <a:gd name="T15" fmla="*/ 121 h 1062"/>
                <a:gd name="T16" fmla="*/ 66 w 993"/>
                <a:gd name="T17" fmla="*/ 124 h 1062"/>
                <a:gd name="T18" fmla="*/ 58 w 993"/>
                <a:gd name="T19" fmla="*/ 127 h 1062"/>
                <a:gd name="T20" fmla="*/ 47 w 993"/>
                <a:gd name="T21" fmla="*/ 129 h 1062"/>
                <a:gd name="T22" fmla="*/ 37 w 993"/>
                <a:gd name="T23" fmla="*/ 128 h 1062"/>
                <a:gd name="T24" fmla="*/ 28 w 993"/>
                <a:gd name="T25" fmla="*/ 124 h 1062"/>
                <a:gd name="T26" fmla="*/ 21 w 993"/>
                <a:gd name="T27" fmla="*/ 118 h 1062"/>
                <a:gd name="T28" fmla="*/ 14 w 993"/>
                <a:gd name="T29" fmla="*/ 111 h 1062"/>
                <a:gd name="T30" fmla="*/ 9 w 993"/>
                <a:gd name="T31" fmla="*/ 101 h 1062"/>
                <a:gd name="T32" fmla="*/ 7 w 993"/>
                <a:gd name="T33" fmla="*/ 93 h 1062"/>
                <a:gd name="T34" fmla="*/ 6 w 993"/>
                <a:gd name="T35" fmla="*/ 86 h 1062"/>
                <a:gd name="T36" fmla="*/ 0 w 993"/>
                <a:gd name="T37" fmla="*/ 82 h 1062"/>
                <a:gd name="T38" fmla="*/ 1 w 993"/>
                <a:gd name="T39" fmla="*/ 90 h 1062"/>
                <a:gd name="T40" fmla="*/ 3 w 993"/>
                <a:gd name="T41" fmla="*/ 99 h 1062"/>
                <a:gd name="T42" fmla="*/ 5 w 993"/>
                <a:gd name="T43" fmla="*/ 106 h 1062"/>
                <a:gd name="T44" fmla="*/ 9 w 993"/>
                <a:gd name="T45" fmla="*/ 113 h 1062"/>
                <a:gd name="T46" fmla="*/ 15 w 993"/>
                <a:gd name="T47" fmla="*/ 122 h 1062"/>
                <a:gd name="T48" fmla="*/ 26 w 993"/>
                <a:gd name="T49" fmla="*/ 129 h 1062"/>
                <a:gd name="T50" fmla="*/ 33 w 993"/>
                <a:gd name="T51" fmla="*/ 132 h 1062"/>
                <a:gd name="T52" fmla="*/ 43 w 993"/>
                <a:gd name="T53" fmla="*/ 133 h 1062"/>
                <a:gd name="T54" fmla="*/ 50 w 993"/>
                <a:gd name="T55" fmla="*/ 133 h 1062"/>
                <a:gd name="T56" fmla="*/ 59 w 993"/>
                <a:gd name="T57" fmla="*/ 132 h 1062"/>
                <a:gd name="T58" fmla="*/ 69 w 993"/>
                <a:gd name="T59" fmla="*/ 129 h 1062"/>
                <a:gd name="T60" fmla="*/ 80 w 993"/>
                <a:gd name="T61" fmla="*/ 123 h 1062"/>
                <a:gd name="T62" fmla="*/ 88 w 993"/>
                <a:gd name="T63" fmla="*/ 116 h 1062"/>
                <a:gd name="T64" fmla="*/ 94 w 993"/>
                <a:gd name="T65" fmla="*/ 109 h 1062"/>
                <a:gd name="T66" fmla="*/ 98 w 993"/>
                <a:gd name="T67" fmla="*/ 99 h 1062"/>
                <a:gd name="T68" fmla="*/ 100 w 993"/>
                <a:gd name="T69" fmla="*/ 90 h 1062"/>
                <a:gd name="T70" fmla="*/ 101 w 993"/>
                <a:gd name="T71" fmla="*/ 82 h 1062"/>
                <a:gd name="T72" fmla="*/ 98 w 993"/>
                <a:gd name="T73" fmla="*/ 73 h 1062"/>
                <a:gd name="T74" fmla="*/ 96 w 993"/>
                <a:gd name="T75" fmla="*/ 65 h 1062"/>
                <a:gd name="T76" fmla="*/ 98 w 993"/>
                <a:gd name="T77" fmla="*/ 62 h 1062"/>
                <a:gd name="T78" fmla="*/ 106 w 993"/>
                <a:gd name="T79" fmla="*/ 60 h 1062"/>
                <a:gd name="T80" fmla="*/ 117 w 993"/>
                <a:gd name="T81" fmla="*/ 53 h 1062"/>
                <a:gd name="T82" fmla="*/ 122 w 993"/>
                <a:gd name="T83" fmla="*/ 44 h 1062"/>
                <a:gd name="T84" fmla="*/ 123 w 993"/>
                <a:gd name="T85" fmla="*/ 37 h 1062"/>
                <a:gd name="T86" fmla="*/ 124 w 993"/>
                <a:gd name="T87" fmla="*/ 31 h 1062"/>
                <a:gd name="T88" fmla="*/ 123 w 993"/>
                <a:gd name="T89" fmla="*/ 23 h 1062"/>
                <a:gd name="T90" fmla="*/ 118 w 993"/>
                <a:gd name="T91" fmla="*/ 13 h 1062"/>
                <a:gd name="T92" fmla="*/ 110 w 993"/>
                <a:gd name="T93" fmla="*/ 5 h 1062"/>
                <a:gd name="T94" fmla="*/ 102 w 993"/>
                <a:gd name="T95" fmla="*/ 1 h 1062"/>
                <a:gd name="T96" fmla="*/ 93 w 993"/>
                <a:gd name="T97" fmla="*/ 1 h 1062"/>
                <a:gd name="T98" fmla="*/ 84 w 993"/>
                <a:gd name="T99" fmla="*/ 2 h 1062"/>
                <a:gd name="T100" fmla="*/ 83 w 993"/>
                <a:gd name="T101" fmla="*/ 7 h 1062"/>
                <a:gd name="T102" fmla="*/ 91 w 993"/>
                <a:gd name="T103" fmla="*/ 6 h 1062"/>
                <a:gd name="T104" fmla="*/ 101 w 993"/>
                <a:gd name="T105" fmla="*/ 7 h 1062"/>
                <a:gd name="T106" fmla="*/ 110 w 993"/>
                <a:gd name="T107" fmla="*/ 13 h 1062"/>
                <a:gd name="T108" fmla="*/ 116 w 993"/>
                <a:gd name="T109" fmla="*/ 22 h 1062"/>
                <a:gd name="T110" fmla="*/ 119 w 993"/>
                <a:gd name="T111" fmla="*/ 32 h 1062"/>
                <a:gd name="T112" fmla="*/ 119 w 993"/>
                <a:gd name="T113" fmla="*/ 40 h 1062"/>
                <a:gd name="T114" fmla="*/ 114 w 993"/>
                <a:gd name="T115" fmla="*/ 48 h 1062"/>
                <a:gd name="T116" fmla="*/ 105 w 993"/>
                <a:gd name="T117" fmla="*/ 54 h 1062"/>
                <a:gd name="T118" fmla="*/ 97 w 993"/>
                <a:gd name="T119" fmla="*/ 56 h 1062"/>
                <a:gd name="T120" fmla="*/ 87 w 993"/>
                <a:gd name="T121" fmla="*/ 59 h 10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93"/>
                <a:gd name="T184" fmla="*/ 0 h 1062"/>
                <a:gd name="T185" fmla="*/ 993 w 993"/>
                <a:gd name="T186" fmla="*/ 1062 h 10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93" h="1062">
                  <a:moveTo>
                    <a:pt x="698" y="467"/>
                  </a:moveTo>
                  <a:lnTo>
                    <a:pt x="698" y="469"/>
                  </a:lnTo>
                  <a:lnTo>
                    <a:pt x="702" y="473"/>
                  </a:lnTo>
                  <a:lnTo>
                    <a:pt x="706" y="477"/>
                  </a:lnTo>
                  <a:lnTo>
                    <a:pt x="711" y="486"/>
                  </a:lnTo>
                  <a:lnTo>
                    <a:pt x="713" y="488"/>
                  </a:lnTo>
                  <a:lnTo>
                    <a:pt x="717" y="494"/>
                  </a:lnTo>
                  <a:lnTo>
                    <a:pt x="721" y="500"/>
                  </a:lnTo>
                  <a:lnTo>
                    <a:pt x="725" y="507"/>
                  </a:lnTo>
                  <a:lnTo>
                    <a:pt x="727" y="513"/>
                  </a:lnTo>
                  <a:lnTo>
                    <a:pt x="732" y="520"/>
                  </a:lnTo>
                  <a:lnTo>
                    <a:pt x="734" y="530"/>
                  </a:lnTo>
                  <a:lnTo>
                    <a:pt x="740" y="538"/>
                  </a:lnTo>
                  <a:lnTo>
                    <a:pt x="742" y="545"/>
                  </a:lnTo>
                  <a:lnTo>
                    <a:pt x="746" y="557"/>
                  </a:lnTo>
                  <a:lnTo>
                    <a:pt x="746" y="560"/>
                  </a:lnTo>
                  <a:lnTo>
                    <a:pt x="748" y="564"/>
                  </a:lnTo>
                  <a:lnTo>
                    <a:pt x="750" y="570"/>
                  </a:lnTo>
                  <a:lnTo>
                    <a:pt x="751" y="576"/>
                  </a:lnTo>
                  <a:lnTo>
                    <a:pt x="751" y="581"/>
                  </a:lnTo>
                  <a:lnTo>
                    <a:pt x="753" y="585"/>
                  </a:lnTo>
                  <a:lnTo>
                    <a:pt x="753" y="591"/>
                  </a:lnTo>
                  <a:lnTo>
                    <a:pt x="755" y="596"/>
                  </a:lnTo>
                  <a:lnTo>
                    <a:pt x="757" y="602"/>
                  </a:lnTo>
                  <a:lnTo>
                    <a:pt x="757" y="608"/>
                  </a:lnTo>
                  <a:lnTo>
                    <a:pt x="759" y="614"/>
                  </a:lnTo>
                  <a:lnTo>
                    <a:pt x="761" y="621"/>
                  </a:lnTo>
                  <a:lnTo>
                    <a:pt x="761" y="625"/>
                  </a:lnTo>
                  <a:lnTo>
                    <a:pt x="761" y="633"/>
                  </a:lnTo>
                  <a:lnTo>
                    <a:pt x="761" y="638"/>
                  </a:lnTo>
                  <a:lnTo>
                    <a:pt x="761" y="646"/>
                  </a:lnTo>
                  <a:lnTo>
                    <a:pt x="761" y="652"/>
                  </a:lnTo>
                  <a:lnTo>
                    <a:pt x="761" y="659"/>
                  </a:lnTo>
                  <a:lnTo>
                    <a:pt x="761" y="665"/>
                  </a:lnTo>
                  <a:lnTo>
                    <a:pt x="761" y="672"/>
                  </a:lnTo>
                  <a:lnTo>
                    <a:pt x="761" y="678"/>
                  </a:lnTo>
                  <a:lnTo>
                    <a:pt x="759" y="686"/>
                  </a:lnTo>
                  <a:lnTo>
                    <a:pt x="759" y="691"/>
                  </a:lnTo>
                  <a:lnTo>
                    <a:pt x="759" y="701"/>
                  </a:lnTo>
                  <a:lnTo>
                    <a:pt x="757" y="707"/>
                  </a:lnTo>
                  <a:lnTo>
                    <a:pt x="755" y="714"/>
                  </a:lnTo>
                  <a:lnTo>
                    <a:pt x="753" y="722"/>
                  </a:lnTo>
                  <a:lnTo>
                    <a:pt x="753" y="731"/>
                  </a:lnTo>
                  <a:lnTo>
                    <a:pt x="750" y="737"/>
                  </a:lnTo>
                  <a:lnTo>
                    <a:pt x="750" y="743"/>
                  </a:lnTo>
                  <a:lnTo>
                    <a:pt x="748" y="750"/>
                  </a:lnTo>
                  <a:lnTo>
                    <a:pt x="746" y="758"/>
                  </a:lnTo>
                  <a:lnTo>
                    <a:pt x="742" y="764"/>
                  </a:lnTo>
                  <a:lnTo>
                    <a:pt x="740" y="769"/>
                  </a:lnTo>
                  <a:lnTo>
                    <a:pt x="738" y="777"/>
                  </a:lnTo>
                  <a:lnTo>
                    <a:pt x="736" y="785"/>
                  </a:lnTo>
                  <a:lnTo>
                    <a:pt x="734" y="788"/>
                  </a:lnTo>
                  <a:lnTo>
                    <a:pt x="732" y="796"/>
                  </a:lnTo>
                  <a:lnTo>
                    <a:pt x="731" y="802"/>
                  </a:lnTo>
                  <a:lnTo>
                    <a:pt x="729" y="807"/>
                  </a:lnTo>
                  <a:lnTo>
                    <a:pt x="727" y="813"/>
                  </a:lnTo>
                  <a:lnTo>
                    <a:pt x="725" y="819"/>
                  </a:lnTo>
                  <a:lnTo>
                    <a:pt x="723" y="824"/>
                  </a:lnTo>
                  <a:lnTo>
                    <a:pt x="723" y="828"/>
                  </a:lnTo>
                  <a:lnTo>
                    <a:pt x="717" y="838"/>
                  </a:lnTo>
                  <a:lnTo>
                    <a:pt x="711" y="847"/>
                  </a:lnTo>
                  <a:lnTo>
                    <a:pt x="708" y="857"/>
                  </a:lnTo>
                  <a:lnTo>
                    <a:pt x="704" y="864"/>
                  </a:lnTo>
                  <a:lnTo>
                    <a:pt x="698" y="874"/>
                  </a:lnTo>
                  <a:lnTo>
                    <a:pt x="694" y="882"/>
                  </a:lnTo>
                  <a:lnTo>
                    <a:pt x="689" y="889"/>
                  </a:lnTo>
                  <a:lnTo>
                    <a:pt x="683" y="897"/>
                  </a:lnTo>
                  <a:lnTo>
                    <a:pt x="677" y="902"/>
                  </a:lnTo>
                  <a:lnTo>
                    <a:pt x="672" y="908"/>
                  </a:lnTo>
                  <a:lnTo>
                    <a:pt x="666" y="914"/>
                  </a:lnTo>
                  <a:lnTo>
                    <a:pt x="658" y="920"/>
                  </a:lnTo>
                  <a:lnTo>
                    <a:pt x="653" y="925"/>
                  </a:lnTo>
                  <a:lnTo>
                    <a:pt x="645" y="931"/>
                  </a:lnTo>
                  <a:lnTo>
                    <a:pt x="639" y="937"/>
                  </a:lnTo>
                  <a:lnTo>
                    <a:pt x="632" y="942"/>
                  </a:lnTo>
                  <a:lnTo>
                    <a:pt x="622" y="946"/>
                  </a:lnTo>
                  <a:lnTo>
                    <a:pt x="615" y="950"/>
                  </a:lnTo>
                  <a:lnTo>
                    <a:pt x="605" y="956"/>
                  </a:lnTo>
                  <a:lnTo>
                    <a:pt x="597" y="959"/>
                  </a:lnTo>
                  <a:lnTo>
                    <a:pt x="588" y="963"/>
                  </a:lnTo>
                  <a:lnTo>
                    <a:pt x="578" y="969"/>
                  </a:lnTo>
                  <a:lnTo>
                    <a:pt x="575" y="971"/>
                  </a:lnTo>
                  <a:lnTo>
                    <a:pt x="569" y="973"/>
                  </a:lnTo>
                  <a:lnTo>
                    <a:pt x="565" y="975"/>
                  </a:lnTo>
                  <a:lnTo>
                    <a:pt x="559" y="978"/>
                  </a:lnTo>
                  <a:lnTo>
                    <a:pt x="554" y="980"/>
                  </a:lnTo>
                  <a:lnTo>
                    <a:pt x="550" y="982"/>
                  </a:lnTo>
                  <a:lnTo>
                    <a:pt x="544" y="984"/>
                  </a:lnTo>
                  <a:lnTo>
                    <a:pt x="538" y="986"/>
                  </a:lnTo>
                  <a:lnTo>
                    <a:pt x="533" y="988"/>
                  </a:lnTo>
                  <a:lnTo>
                    <a:pt x="527" y="990"/>
                  </a:lnTo>
                  <a:lnTo>
                    <a:pt x="523" y="992"/>
                  </a:lnTo>
                  <a:lnTo>
                    <a:pt x="518" y="994"/>
                  </a:lnTo>
                  <a:lnTo>
                    <a:pt x="512" y="996"/>
                  </a:lnTo>
                  <a:lnTo>
                    <a:pt x="508" y="997"/>
                  </a:lnTo>
                  <a:lnTo>
                    <a:pt x="502" y="999"/>
                  </a:lnTo>
                  <a:lnTo>
                    <a:pt x="499" y="1001"/>
                  </a:lnTo>
                  <a:lnTo>
                    <a:pt x="487" y="1003"/>
                  </a:lnTo>
                  <a:lnTo>
                    <a:pt x="480" y="1007"/>
                  </a:lnTo>
                  <a:lnTo>
                    <a:pt x="470" y="1009"/>
                  </a:lnTo>
                  <a:lnTo>
                    <a:pt x="461" y="1013"/>
                  </a:lnTo>
                  <a:lnTo>
                    <a:pt x="451" y="1015"/>
                  </a:lnTo>
                  <a:lnTo>
                    <a:pt x="442" y="1016"/>
                  </a:lnTo>
                  <a:lnTo>
                    <a:pt x="434" y="1018"/>
                  </a:lnTo>
                  <a:lnTo>
                    <a:pt x="424" y="1022"/>
                  </a:lnTo>
                  <a:lnTo>
                    <a:pt x="417" y="1024"/>
                  </a:lnTo>
                  <a:lnTo>
                    <a:pt x="409" y="1026"/>
                  </a:lnTo>
                  <a:lnTo>
                    <a:pt x="400" y="1026"/>
                  </a:lnTo>
                  <a:lnTo>
                    <a:pt x="390" y="1028"/>
                  </a:lnTo>
                  <a:lnTo>
                    <a:pt x="383" y="1028"/>
                  </a:lnTo>
                  <a:lnTo>
                    <a:pt x="375" y="1028"/>
                  </a:lnTo>
                  <a:lnTo>
                    <a:pt x="367" y="1028"/>
                  </a:lnTo>
                  <a:lnTo>
                    <a:pt x="358" y="1028"/>
                  </a:lnTo>
                  <a:lnTo>
                    <a:pt x="350" y="1028"/>
                  </a:lnTo>
                  <a:lnTo>
                    <a:pt x="343" y="1028"/>
                  </a:lnTo>
                  <a:lnTo>
                    <a:pt x="335" y="1026"/>
                  </a:lnTo>
                  <a:lnTo>
                    <a:pt x="327" y="1026"/>
                  </a:lnTo>
                  <a:lnTo>
                    <a:pt x="318" y="1024"/>
                  </a:lnTo>
                  <a:lnTo>
                    <a:pt x="310" y="1022"/>
                  </a:lnTo>
                  <a:lnTo>
                    <a:pt x="303" y="1020"/>
                  </a:lnTo>
                  <a:lnTo>
                    <a:pt x="295" y="1018"/>
                  </a:lnTo>
                  <a:lnTo>
                    <a:pt x="289" y="1016"/>
                  </a:lnTo>
                  <a:lnTo>
                    <a:pt x="282" y="1015"/>
                  </a:lnTo>
                  <a:lnTo>
                    <a:pt x="274" y="1011"/>
                  </a:lnTo>
                  <a:lnTo>
                    <a:pt x="267" y="1007"/>
                  </a:lnTo>
                  <a:lnTo>
                    <a:pt x="259" y="1003"/>
                  </a:lnTo>
                  <a:lnTo>
                    <a:pt x="251" y="1001"/>
                  </a:lnTo>
                  <a:lnTo>
                    <a:pt x="244" y="996"/>
                  </a:lnTo>
                  <a:lnTo>
                    <a:pt x="238" y="992"/>
                  </a:lnTo>
                  <a:lnTo>
                    <a:pt x="230" y="988"/>
                  </a:lnTo>
                  <a:lnTo>
                    <a:pt x="225" y="984"/>
                  </a:lnTo>
                  <a:lnTo>
                    <a:pt x="217" y="978"/>
                  </a:lnTo>
                  <a:lnTo>
                    <a:pt x="211" y="975"/>
                  </a:lnTo>
                  <a:lnTo>
                    <a:pt x="204" y="971"/>
                  </a:lnTo>
                  <a:lnTo>
                    <a:pt x="200" y="965"/>
                  </a:lnTo>
                  <a:lnTo>
                    <a:pt x="192" y="959"/>
                  </a:lnTo>
                  <a:lnTo>
                    <a:pt x="187" y="956"/>
                  </a:lnTo>
                  <a:lnTo>
                    <a:pt x="181" y="952"/>
                  </a:lnTo>
                  <a:lnTo>
                    <a:pt x="175" y="946"/>
                  </a:lnTo>
                  <a:lnTo>
                    <a:pt x="170" y="942"/>
                  </a:lnTo>
                  <a:lnTo>
                    <a:pt x="164" y="937"/>
                  </a:lnTo>
                  <a:lnTo>
                    <a:pt x="160" y="933"/>
                  </a:lnTo>
                  <a:lnTo>
                    <a:pt x="154" y="927"/>
                  </a:lnTo>
                  <a:lnTo>
                    <a:pt x="149" y="921"/>
                  </a:lnTo>
                  <a:lnTo>
                    <a:pt x="145" y="918"/>
                  </a:lnTo>
                  <a:lnTo>
                    <a:pt x="139" y="914"/>
                  </a:lnTo>
                  <a:lnTo>
                    <a:pt x="135" y="908"/>
                  </a:lnTo>
                  <a:lnTo>
                    <a:pt x="128" y="901"/>
                  </a:lnTo>
                  <a:lnTo>
                    <a:pt x="120" y="891"/>
                  </a:lnTo>
                  <a:lnTo>
                    <a:pt x="115" y="883"/>
                  </a:lnTo>
                  <a:lnTo>
                    <a:pt x="109" y="878"/>
                  </a:lnTo>
                  <a:lnTo>
                    <a:pt x="103" y="870"/>
                  </a:lnTo>
                  <a:lnTo>
                    <a:pt x="97" y="863"/>
                  </a:lnTo>
                  <a:lnTo>
                    <a:pt x="94" y="855"/>
                  </a:lnTo>
                  <a:lnTo>
                    <a:pt x="90" y="847"/>
                  </a:lnTo>
                  <a:lnTo>
                    <a:pt x="84" y="838"/>
                  </a:lnTo>
                  <a:lnTo>
                    <a:pt x="82" y="830"/>
                  </a:lnTo>
                  <a:lnTo>
                    <a:pt x="78" y="823"/>
                  </a:lnTo>
                  <a:lnTo>
                    <a:pt x="76" y="813"/>
                  </a:lnTo>
                  <a:lnTo>
                    <a:pt x="73" y="805"/>
                  </a:lnTo>
                  <a:lnTo>
                    <a:pt x="71" y="798"/>
                  </a:lnTo>
                  <a:lnTo>
                    <a:pt x="69" y="788"/>
                  </a:lnTo>
                  <a:lnTo>
                    <a:pt x="67" y="783"/>
                  </a:lnTo>
                  <a:lnTo>
                    <a:pt x="63" y="775"/>
                  </a:lnTo>
                  <a:lnTo>
                    <a:pt x="61" y="769"/>
                  </a:lnTo>
                  <a:lnTo>
                    <a:pt x="59" y="764"/>
                  </a:lnTo>
                  <a:lnTo>
                    <a:pt x="59" y="760"/>
                  </a:lnTo>
                  <a:lnTo>
                    <a:pt x="57" y="756"/>
                  </a:lnTo>
                  <a:lnTo>
                    <a:pt x="56" y="748"/>
                  </a:lnTo>
                  <a:lnTo>
                    <a:pt x="56" y="741"/>
                  </a:lnTo>
                  <a:lnTo>
                    <a:pt x="56" y="733"/>
                  </a:lnTo>
                  <a:lnTo>
                    <a:pt x="54" y="724"/>
                  </a:lnTo>
                  <a:lnTo>
                    <a:pt x="54" y="714"/>
                  </a:lnTo>
                  <a:lnTo>
                    <a:pt x="54" y="709"/>
                  </a:lnTo>
                  <a:lnTo>
                    <a:pt x="54" y="705"/>
                  </a:lnTo>
                  <a:lnTo>
                    <a:pt x="54" y="699"/>
                  </a:lnTo>
                  <a:lnTo>
                    <a:pt x="54" y="695"/>
                  </a:lnTo>
                  <a:lnTo>
                    <a:pt x="52" y="690"/>
                  </a:lnTo>
                  <a:lnTo>
                    <a:pt x="52" y="684"/>
                  </a:lnTo>
                  <a:lnTo>
                    <a:pt x="52" y="680"/>
                  </a:lnTo>
                  <a:lnTo>
                    <a:pt x="52" y="676"/>
                  </a:lnTo>
                  <a:lnTo>
                    <a:pt x="52" y="667"/>
                  </a:lnTo>
                  <a:lnTo>
                    <a:pt x="52" y="661"/>
                  </a:lnTo>
                  <a:lnTo>
                    <a:pt x="52" y="653"/>
                  </a:lnTo>
                  <a:lnTo>
                    <a:pt x="52" y="650"/>
                  </a:lnTo>
                  <a:lnTo>
                    <a:pt x="52" y="646"/>
                  </a:lnTo>
                  <a:lnTo>
                    <a:pt x="0" y="646"/>
                  </a:lnTo>
                  <a:lnTo>
                    <a:pt x="0" y="648"/>
                  </a:lnTo>
                  <a:lnTo>
                    <a:pt x="0" y="652"/>
                  </a:lnTo>
                  <a:lnTo>
                    <a:pt x="0" y="653"/>
                  </a:lnTo>
                  <a:lnTo>
                    <a:pt x="0" y="659"/>
                  </a:lnTo>
                  <a:lnTo>
                    <a:pt x="0" y="663"/>
                  </a:lnTo>
                  <a:lnTo>
                    <a:pt x="2" y="669"/>
                  </a:lnTo>
                  <a:lnTo>
                    <a:pt x="2" y="672"/>
                  </a:lnTo>
                  <a:lnTo>
                    <a:pt x="2" y="678"/>
                  </a:lnTo>
                  <a:lnTo>
                    <a:pt x="4" y="686"/>
                  </a:lnTo>
                  <a:lnTo>
                    <a:pt x="4" y="691"/>
                  </a:lnTo>
                  <a:lnTo>
                    <a:pt x="4" y="699"/>
                  </a:lnTo>
                  <a:lnTo>
                    <a:pt x="6" y="707"/>
                  </a:lnTo>
                  <a:lnTo>
                    <a:pt x="8" y="716"/>
                  </a:lnTo>
                  <a:lnTo>
                    <a:pt x="12" y="726"/>
                  </a:lnTo>
                  <a:lnTo>
                    <a:pt x="12" y="733"/>
                  </a:lnTo>
                  <a:lnTo>
                    <a:pt x="14" y="743"/>
                  </a:lnTo>
                  <a:lnTo>
                    <a:pt x="18" y="752"/>
                  </a:lnTo>
                  <a:lnTo>
                    <a:pt x="19" y="762"/>
                  </a:lnTo>
                  <a:lnTo>
                    <a:pt x="19" y="766"/>
                  </a:lnTo>
                  <a:lnTo>
                    <a:pt x="21" y="771"/>
                  </a:lnTo>
                  <a:lnTo>
                    <a:pt x="23" y="777"/>
                  </a:lnTo>
                  <a:lnTo>
                    <a:pt x="25" y="783"/>
                  </a:lnTo>
                  <a:lnTo>
                    <a:pt x="25" y="786"/>
                  </a:lnTo>
                  <a:lnTo>
                    <a:pt x="27" y="792"/>
                  </a:lnTo>
                  <a:lnTo>
                    <a:pt x="29" y="798"/>
                  </a:lnTo>
                  <a:lnTo>
                    <a:pt x="31" y="804"/>
                  </a:lnTo>
                  <a:lnTo>
                    <a:pt x="33" y="807"/>
                  </a:lnTo>
                  <a:lnTo>
                    <a:pt x="35" y="813"/>
                  </a:lnTo>
                  <a:lnTo>
                    <a:pt x="37" y="819"/>
                  </a:lnTo>
                  <a:lnTo>
                    <a:pt x="38" y="824"/>
                  </a:lnTo>
                  <a:lnTo>
                    <a:pt x="40" y="828"/>
                  </a:lnTo>
                  <a:lnTo>
                    <a:pt x="42" y="834"/>
                  </a:lnTo>
                  <a:lnTo>
                    <a:pt x="44" y="840"/>
                  </a:lnTo>
                  <a:lnTo>
                    <a:pt x="48" y="845"/>
                  </a:lnTo>
                  <a:lnTo>
                    <a:pt x="50" y="851"/>
                  </a:lnTo>
                  <a:lnTo>
                    <a:pt x="54" y="855"/>
                  </a:lnTo>
                  <a:lnTo>
                    <a:pt x="56" y="861"/>
                  </a:lnTo>
                  <a:lnTo>
                    <a:pt x="57" y="866"/>
                  </a:lnTo>
                  <a:lnTo>
                    <a:pt x="61" y="872"/>
                  </a:lnTo>
                  <a:lnTo>
                    <a:pt x="63" y="878"/>
                  </a:lnTo>
                  <a:lnTo>
                    <a:pt x="67" y="882"/>
                  </a:lnTo>
                  <a:lnTo>
                    <a:pt x="71" y="887"/>
                  </a:lnTo>
                  <a:lnTo>
                    <a:pt x="75" y="897"/>
                  </a:lnTo>
                  <a:lnTo>
                    <a:pt x="80" y="906"/>
                  </a:lnTo>
                  <a:lnTo>
                    <a:pt x="86" y="916"/>
                  </a:lnTo>
                  <a:lnTo>
                    <a:pt x="92" y="923"/>
                  </a:lnTo>
                  <a:lnTo>
                    <a:pt x="97" y="931"/>
                  </a:lnTo>
                  <a:lnTo>
                    <a:pt x="101" y="939"/>
                  </a:lnTo>
                  <a:lnTo>
                    <a:pt x="107" y="944"/>
                  </a:lnTo>
                  <a:lnTo>
                    <a:pt x="113" y="952"/>
                  </a:lnTo>
                  <a:lnTo>
                    <a:pt x="116" y="958"/>
                  </a:lnTo>
                  <a:lnTo>
                    <a:pt x="120" y="963"/>
                  </a:lnTo>
                  <a:lnTo>
                    <a:pt x="126" y="969"/>
                  </a:lnTo>
                  <a:lnTo>
                    <a:pt x="132" y="975"/>
                  </a:lnTo>
                  <a:lnTo>
                    <a:pt x="139" y="982"/>
                  </a:lnTo>
                  <a:lnTo>
                    <a:pt x="149" y="990"/>
                  </a:lnTo>
                  <a:lnTo>
                    <a:pt x="158" y="997"/>
                  </a:lnTo>
                  <a:lnTo>
                    <a:pt x="166" y="1003"/>
                  </a:lnTo>
                  <a:lnTo>
                    <a:pt x="175" y="1009"/>
                  </a:lnTo>
                  <a:lnTo>
                    <a:pt x="185" y="1015"/>
                  </a:lnTo>
                  <a:lnTo>
                    <a:pt x="194" y="1018"/>
                  </a:lnTo>
                  <a:lnTo>
                    <a:pt x="204" y="1024"/>
                  </a:lnTo>
                  <a:lnTo>
                    <a:pt x="208" y="1028"/>
                  </a:lnTo>
                  <a:lnTo>
                    <a:pt x="213" y="1030"/>
                  </a:lnTo>
                  <a:lnTo>
                    <a:pt x="219" y="1034"/>
                  </a:lnTo>
                  <a:lnTo>
                    <a:pt x="225" y="1037"/>
                  </a:lnTo>
                  <a:lnTo>
                    <a:pt x="229" y="1039"/>
                  </a:lnTo>
                  <a:lnTo>
                    <a:pt x="234" y="1041"/>
                  </a:lnTo>
                  <a:lnTo>
                    <a:pt x="240" y="1043"/>
                  </a:lnTo>
                  <a:lnTo>
                    <a:pt x="248" y="1047"/>
                  </a:lnTo>
                  <a:lnTo>
                    <a:pt x="253" y="1049"/>
                  </a:lnTo>
                  <a:lnTo>
                    <a:pt x="263" y="1051"/>
                  </a:lnTo>
                  <a:lnTo>
                    <a:pt x="270" y="1053"/>
                  </a:lnTo>
                  <a:lnTo>
                    <a:pt x="278" y="1054"/>
                  </a:lnTo>
                  <a:lnTo>
                    <a:pt x="288" y="1054"/>
                  </a:lnTo>
                  <a:lnTo>
                    <a:pt x="295" y="1056"/>
                  </a:lnTo>
                  <a:lnTo>
                    <a:pt x="305" y="1056"/>
                  </a:lnTo>
                  <a:lnTo>
                    <a:pt x="314" y="1058"/>
                  </a:lnTo>
                  <a:lnTo>
                    <a:pt x="322" y="1058"/>
                  </a:lnTo>
                  <a:lnTo>
                    <a:pt x="331" y="1060"/>
                  </a:lnTo>
                  <a:lnTo>
                    <a:pt x="337" y="1060"/>
                  </a:lnTo>
                  <a:lnTo>
                    <a:pt x="343" y="1060"/>
                  </a:lnTo>
                  <a:lnTo>
                    <a:pt x="346" y="1060"/>
                  </a:lnTo>
                  <a:lnTo>
                    <a:pt x="352" y="1062"/>
                  </a:lnTo>
                  <a:lnTo>
                    <a:pt x="362" y="1060"/>
                  </a:lnTo>
                  <a:lnTo>
                    <a:pt x="371" y="1060"/>
                  </a:lnTo>
                  <a:lnTo>
                    <a:pt x="375" y="1060"/>
                  </a:lnTo>
                  <a:lnTo>
                    <a:pt x="381" y="1060"/>
                  </a:lnTo>
                  <a:lnTo>
                    <a:pt x="386" y="1060"/>
                  </a:lnTo>
                  <a:lnTo>
                    <a:pt x="392" y="1060"/>
                  </a:lnTo>
                  <a:lnTo>
                    <a:pt x="396" y="1058"/>
                  </a:lnTo>
                  <a:lnTo>
                    <a:pt x="402" y="1058"/>
                  </a:lnTo>
                  <a:lnTo>
                    <a:pt x="405" y="1058"/>
                  </a:lnTo>
                  <a:lnTo>
                    <a:pt x="411" y="1058"/>
                  </a:lnTo>
                  <a:lnTo>
                    <a:pt x="415" y="1056"/>
                  </a:lnTo>
                  <a:lnTo>
                    <a:pt x="421" y="1056"/>
                  </a:lnTo>
                  <a:lnTo>
                    <a:pt x="424" y="1056"/>
                  </a:lnTo>
                  <a:lnTo>
                    <a:pt x="430" y="1056"/>
                  </a:lnTo>
                  <a:lnTo>
                    <a:pt x="440" y="1054"/>
                  </a:lnTo>
                  <a:lnTo>
                    <a:pt x="449" y="1054"/>
                  </a:lnTo>
                  <a:lnTo>
                    <a:pt x="459" y="1053"/>
                  </a:lnTo>
                  <a:lnTo>
                    <a:pt x="468" y="1053"/>
                  </a:lnTo>
                  <a:lnTo>
                    <a:pt x="476" y="1051"/>
                  </a:lnTo>
                  <a:lnTo>
                    <a:pt x="485" y="1049"/>
                  </a:lnTo>
                  <a:lnTo>
                    <a:pt x="493" y="1047"/>
                  </a:lnTo>
                  <a:lnTo>
                    <a:pt x="500" y="1045"/>
                  </a:lnTo>
                  <a:lnTo>
                    <a:pt x="508" y="1043"/>
                  </a:lnTo>
                  <a:lnTo>
                    <a:pt x="516" y="1039"/>
                  </a:lnTo>
                  <a:lnTo>
                    <a:pt x="523" y="1037"/>
                  </a:lnTo>
                  <a:lnTo>
                    <a:pt x="531" y="1035"/>
                  </a:lnTo>
                  <a:lnTo>
                    <a:pt x="538" y="1032"/>
                  </a:lnTo>
                  <a:lnTo>
                    <a:pt x="548" y="1028"/>
                  </a:lnTo>
                  <a:lnTo>
                    <a:pt x="556" y="1026"/>
                  </a:lnTo>
                  <a:lnTo>
                    <a:pt x="565" y="1022"/>
                  </a:lnTo>
                  <a:lnTo>
                    <a:pt x="573" y="1018"/>
                  </a:lnTo>
                  <a:lnTo>
                    <a:pt x="580" y="1013"/>
                  </a:lnTo>
                  <a:lnTo>
                    <a:pt x="590" y="1009"/>
                  </a:lnTo>
                  <a:lnTo>
                    <a:pt x="599" y="1005"/>
                  </a:lnTo>
                  <a:lnTo>
                    <a:pt x="607" y="999"/>
                  </a:lnTo>
                  <a:lnTo>
                    <a:pt x="615" y="996"/>
                  </a:lnTo>
                  <a:lnTo>
                    <a:pt x="624" y="990"/>
                  </a:lnTo>
                  <a:lnTo>
                    <a:pt x="632" y="986"/>
                  </a:lnTo>
                  <a:lnTo>
                    <a:pt x="641" y="980"/>
                  </a:lnTo>
                  <a:lnTo>
                    <a:pt x="649" y="975"/>
                  </a:lnTo>
                  <a:lnTo>
                    <a:pt x="656" y="971"/>
                  </a:lnTo>
                  <a:lnTo>
                    <a:pt x="664" y="965"/>
                  </a:lnTo>
                  <a:lnTo>
                    <a:pt x="672" y="959"/>
                  </a:lnTo>
                  <a:lnTo>
                    <a:pt x="679" y="954"/>
                  </a:lnTo>
                  <a:lnTo>
                    <a:pt x="685" y="948"/>
                  </a:lnTo>
                  <a:lnTo>
                    <a:pt x="694" y="942"/>
                  </a:lnTo>
                  <a:lnTo>
                    <a:pt x="700" y="937"/>
                  </a:lnTo>
                  <a:lnTo>
                    <a:pt x="706" y="931"/>
                  </a:lnTo>
                  <a:lnTo>
                    <a:pt x="711" y="925"/>
                  </a:lnTo>
                  <a:lnTo>
                    <a:pt x="719" y="920"/>
                  </a:lnTo>
                  <a:lnTo>
                    <a:pt x="723" y="914"/>
                  </a:lnTo>
                  <a:lnTo>
                    <a:pt x="729" y="908"/>
                  </a:lnTo>
                  <a:lnTo>
                    <a:pt x="734" y="904"/>
                  </a:lnTo>
                  <a:lnTo>
                    <a:pt x="740" y="899"/>
                  </a:lnTo>
                  <a:lnTo>
                    <a:pt x="744" y="891"/>
                  </a:lnTo>
                  <a:lnTo>
                    <a:pt x="748" y="885"/>
                  </a:lnTo>
                  <a:lnTo>
                    <a:pt x="750" y="880"/>
                  </a:lnTo>
                  <a:lnTo>
                    <a:pt x="755" y="872"/>
                  </a:lnTo>
                  <a:lnTo>
                    <a:pt x="757" y="864"/>
                  </a:lnTo>
                  <a:lnTo>
                    <a:pt x="761" y="859"/>
                  </a:lnTo>
                  <a:lnTo>
                    <a:pt x="765" y="851"/>
                  </a:lnTo>
                  <a:lnTo>
                    <a:pt x="769" y="843"/>
                  </a:lnTo>
                  <a:lnTo>
                    <a:pt x="772" y="836"/>
                  </a:lnTo>
                  <a:lnTo>
                    <a:pt x="774" y="828"/>
                  </a:lnTo>
                  <a:lnTo>
                    <a:pt x="778" y="821"/>
                  </a:lnTo>
                  <a:lnTo>
                    <a:pt x="782" y="813"/>
                  </a:lnTo>
                  <a:lnTo>
                    <a:pt x="784" y="805"/>
                  </a:lnTo>
                  <a:lnTo>
                    <a:pt x="788" y="798"/>
                  </a:lnTo>
                  <a:lnTo>
                    <a:pt x="789" y="788"/>
                  </a:lnTo>
                  <a:lnTo>
                    <a:pt x="793" y="783"/>
                  </a:lnTo>
                  <a:lnTo>
                    <a:pt x="795" y="773"/>
                  </a:lnTo>
                  <a:lnTo>
                    <a:pt x="797" y="766"/>
                  </a:lnTo>
                  <a:lnTo>
                    <a:pt x="799" y="758"/>
                  </a:lnTo>
                  <a:lnTo>
                    <a:pt x="801" y="750"/>
                  </a:lnTo>
                  <a:lnTo>
                    <a:pt x="801" y="743"/>
                  </a:lnTo>
                  <a:lnTo>
                    <a:pt x="803" y="733"/>
                  </a:lnTo>
                  <a:lnTo>
                    <a:pt x="805" y="728"/>
                  </a:lnTo>
                  <a:lnTo>
                    <a:pt x="807" y="720"/>
                  </a:lnTo>
                  <a:lnTo>
                    <a:pt x="807" y="712"/>
                  </a:lnTo>
                  <a:lnTo>
                    <a:pt x="808" y="705"/>
                  </a:lnTo>
                  <a:lnTo>
                    <a:pt x="808" y="697"/>
                  </a:lnTo>
                  <a:lnTo>
                    <a:pt x="810" y="691"/>
                  </a:lnTo>
                  <a:lnTo>
                    <a:pt x="810" y="684"/>
                  </a:lnTo>
                  <a:lnTo>
                    <a:pt x="810" y="678"/>
                  </a:lnTo>
                  <a:lnTo>
                    <a:pt x="810" y="672"/>
                  </a:lnTo>
                  <a:lnTo>
                    <a:pt x="812" y="667"/>
                  </a:lnTo>
                  <a:lnTo>
                    <a:pt x="810" y="661"/>
                  </a:lnTo>
                  <a:lnTo>
                    <a:pt x="810" y="653"/>
                  </a:lnTo>
                  <a:lnTo>
                    <a:pt x="808" y="648"/>
                  </a:lnTo>
                  <a:lnTo>
                    <a:pt x="808" y="642"/>
                  </a:lnTo>
                  <a:lnTo>
                    <a:pt x="807" y="634"/>
                  </a:lnTo>
                  <a:lnTo>
                    <a:pt x="805" y="627"/>
                  </a:lnTo>
                  <a:lnTo>
                    <a:pt x="803" y="621"/>
                  </a:lnTo>
                  <a:lnTo>
                    <a:pt x="803" y="614"/>
                  </a:lnTo>
                  <a:lnTo>
                    <a:pt x="799" y="606"/>
                  </a:lnTo>
                  <a:lnTo>
                    <a:pt x="799" y="598"/>
                  </a:lnTo>
                  <a:lnTo>
                    <a:pt x="797" y="593"/>
                  </a:lnTo>
                  <a:lnTo>
                    <a:pt x="795" y="585"/>
                  </a:lnTo>
                  <a:lnTo>
                    <a:pt x="791" y="577"/>
                  </a:lnTo>
                  <a:lnTo>
                    <a:pt x="789" y="572"/>
                  </a:lnTo>
                  <a:lnTo>
                    <a:pt x="788" y="564"/>
                  </a:lnTo>
                  <a:lnTo>
                    <a:pt x="786" y="558"/>
                  </a:lnTo>
                  <a:lnTo>
                    <a:pt x="784" y="551"/>
                  </a:lnTo>
                  <a:lnTo>
                    <a:pt x="780" y="545"/>
                  </a:lnTo>
                  <a:lnTo>
                    <a:pt x="778" y="538"/>
                  </a:lnTo>
                  <a:lnTo>
                    <a:pt x="776" y="532"/>
                  </a:lnTo>
                  <a:lnTo>
                    <a:pt x="772" y="528"/>
                  </a:lnTo>
                  <a:lnTo>
                    <a:pt x="772" y="522"/>
                  </a:lnTo>
                  <a:lnTo>
                    <a:pt x="770" y="517"/>
                  </a:lnTo>
                  <a:lnTo>
                    <a:pt x="769" y="513"/>
                  </a:lnTo>
                  <a:lnTo>
                    <a:pt x="765" y="505"/>
                  </a:lnTo>
                  <a:lnTo>
                    <a:pt x="763" y="500"/>
                  </a:lnTo>
                  <a:lnTo>
                    <a:pt x="761" y="496"/>
                  </a:lnTo>
                  <a:lnTo>
                    <a:pt x="763" y="494"/>
                  </a:lnTo>
                  <a:lnTo>
                    <a:pt x="769" y="494"/>
                  </a:lnTo>
                  <a:lnTo>
                    <a:pt x="772" y="492"/>
                  </a:lnTo>
                  <a:lnTo>
                    <a:pt x="778" y="492"/>
                  </a:lnTo>
                  <a:lnTo>
                    <a:pt x="784" y="490"/>
                  </a:lnTo>
                  <a:lnTo>
                    <a:pt x="789" y="490"/>
                  </a:lnTo>
                  <a:lnTo>
                    <a:pt x="797" y="488"/>
                  </a:lnTo>
                  <a:lnTo>
                    <a:pt x="803" y="486"/>
                  </a:lnTo>
                  <a:lnTo>
                    <a:pt x="812" y="484"/>
                  </a:lnTo>
                  <a:lnTo>
                    <a:pt x="820" y="482"/>
                  </a:lnTo>
                  <a:lnTo>
                    <a:pt x="827" y="479"/>
                  </a:lnTo>
                  <a:lnTo>
                    <a:pt x="839" y="477"/>
                  </a:lnTo>
                  <a:lnTo>
                    <a:pt x="843" y="475"/>
                  </a:lnTo>
                  <a:lnTo>
                    <a:pt x="846" y="475"/>
                  </a:lnTo>
                  <a:lnTo>
                    <a:pt x="852" y="473"/>
                  </a:lnTo>
                  <a:lnTo>
                    <a:pt x="858" y="471"/>
                  </a:lnTo>
                  <a:lnTo>
                    <a:pt x="865" y="467"/>
                  </a:lnTo>
                  <a:lnTo>
                    <a:pt x="877" y="461"/>
                  </a:lnTo>
                  <a:lnTo>
                    <a:pt x="885" y="458"/>
                  </a:lnTo>
                  <a:lnTo>
                    <a:pt x="894" y="454"/>
                  </a:lnTo>
                  <a:lnTo>
                    <a:pt x="904" y="448"/>
                  </a:lnTo>
                  <a:lnTo>
                    <a:pt x="911" y="442"/>
                  </a:lnTo>
                  <a:lnTo>
                    <a:pt x="921" y="437"/>
                  </a:lnTo>
                  <a:lnTo>
                    <a:pt x="930" y="431"/>
                  </a:lnTo>
                  <a:lnTo>
                    <a:pt x="936" y="423"/>
                  </a:lnTo>
                  <a:lnTo>
                    <a:pt x="943" y="418"/>
                  </a:lnTo>
                  <a:lnTo>
                    <a:pt x="951" y="408"/>
                  </a:lnTo>
                  <a:lnTo>
                    <a:pt x="959" y="403"/>
                  </a:lnTo>
                  <a:lnTo>
                    <a:pt x="964" y="393"/>
                  </a:lnTo>
                  <a:lnTo>
                    <a:pt x="968" y="384"/>
                  </a:lnTo>
                  <a:lnTo>
                    <a:pt x="974" y="374"/>
                  </a:lnTo>
                  <a:lnTo>
                    <a:pt x="978" y="366"/>
                  </a:lnTo>
                  <a:lnTo>
                    <a:pt x="980" y="361"/>
                  </a:lnTo>
                  <a:lnTo>
                    <a:pt x="980" y="355"/>
                  </a:lnTo>
                  <a:lnTo>
                    <a:pt x="981" y="349"/>
                  </a:lnTo>
                  <a:lnTo>
                    <a:pt x="983" y="344"/>
                  </a:lnTo>
                  <a:lnTo>
                    <a:pt x="983" y="340"/>
                  </a:lnTo>
                  <a:lnTo>
                    <a:pt x="985" y="334"/>
                  </a:lnTo>
                  <a:lnTo>
                    <a:pt x="985" y="328"/>
                  </a:lnTo>
                  <a:lnTo>
                    <a:pt x="987" y="323"/>
                  </a:lnTo>
                  <a:lnTo>
                    <a:pt x="987" y="317"/>
                  </a:lnTo>
                  <a:lnTo>
                    <a:pt x="989" y="313"/>
                  </a:lnTo>
                  <a:lnTo>
                    <a:pt x="989" y="308"/>
                  </a:lnTo>
                  <a:lnTo>
                    <a:pt x="991" y="302"/>
                  </a:lnTo>
                  <a:lnTo>
                    <a:pt x="991" y="296"/>
                  </a:lnTo>
                  <a:lnTo>
                    <a:pt x="991" y="290"/>
                  </a:lnTo>
                  <a:lnTo>
                    <a:pt x="993" y="287"/>
                  </a:lnTo>
                  <a:lnTo>
                    <a:pt x="993" y="281"/>
                  </a:lnTo>
                  <a:lnTo>
                    <a:pt x="993" y="275"/>
                  </a:lnTo>
                  <a:lnTo>
                    <a:pt x="993" y="271"/>
                  </a:lnTo>
                  <a:lnTo>
                    <a:pt x="993" y="266"/>
                  </a:lnTo>
                  <a:lnTo>
                    <a:pt x="993" y="260"/>
                  </a:lnTo>
                  <a:lnTo>
                    <a:pt x="993" y="254"/>
                  </a:lnTo>
                  <a:lnTo>
                    <a:pt x="993" y="249"/>
                  </a:lnTo>
                  <a:lnTo>
                    <a:pt x="993" y="245"/>
                  </a:lnTo>
                  <a:lnTo>
                    <a:pt x="993" y="239"/>
                  </a:lnTo>
                  <a:lnTo>
                    <a:pt x="993" y="233"/>
                  </a:lnTo>
                  <a:lnTo>
                    <a:pt x="993" y="230"/>
                  </a:lnTo>
                  <a:lnTo>
                    <a:pt x="991" y="224"/>
                  </a:lnTo>
                  <a:lnTo>
                    <a:pt x="991" y="220"/>
                  </a:lnTo>
                  <a:lnTo>
                    <a:pt x="991" y="209"/>
                  </a:lnTo>
                  <a:lnTo>
                    <a:pt x="989" y="201"/>
                  </a:lnTo>
                  <a:lnTo>
                    <a:pt x="987" y="195"/>
                  </a:lnTo>
                  <a:lnTo>
                    <a:pt x="987" y="190"/>
                  </a:lnTo>
                  <a:lnTo>
                    <a:pt x="985" y="184"/>
                  </a:lnTo>
                  <a:lnTo>
                    <a:pt x="983" y="180"/>
                  </a:lnTo>
                  <a:lnTo>
                    <a:pt x="981" y="171"/>
                  </a:lnTo>
                  <a:lnTo>
                    <a:pt x="980" y="161"/>
                  </a:lnTo>
                  <a:lnTo>
                    <a:pt x="976" y="152"/>
                  </a:lnTo>
                  <a:lnTo>
                    <a:pt x="972" y="142"/>
                  </a:lnTo>
                  <a:lnTo>
                    <a:pt x="968" y="135"/>
                  </a:lnTo>
                  <a:lnTo>
                    <a:pt x="964" y="127"/>
                  </a:lnTo>
                  <a:lnTo>
                    <a:pt x="959" y="118"/>
                  </a:lnTo>
                  <a:lnTo>
                    <a:pt x="955" y="110"/>
                  </a:lnTo>
                  <a:lnTo>
                    <a:pt x="949" y="102"/>
                  </a:lnTo>
                  <a:lnTo>
                    <a:pt x="943" y="95"/>
                  </a:lnTo>
                  <a:lnTo>
                    <a:pt x="938" y="85"/>
                  </a:lnTo>
                  <a:lnTo>
                    <a:pt x="932" y="79"/>
                  </a:lnTo>
                  <a:lnTo>
                    <a:pt x="926" y="74"/>
                  </a:lnTo>
                  <a:lnTo>
                    <a:pt x="919" y="68"/>
                  </a:lnTo>
                  <a:lnTo>
                    <a:pt x="911" y="60"/>
                  </a:lnTo>
                  <a:lnTo>
                    <a:pt x="905" y="55"/>
                  </a:lnTo>
                  <a:lnTo>
                    <a:pt x="898" y="49"/>
                  </a:lnTo>
                  <a:lnTo>
                    <a:pt x="892" y="43"/>
                  </a:lnTo>
                  <a:lnTo>
                    <a:pt x="886" y="38"/>
                  </a:lnTo>
                  <a:lnTo>
                    <a:pt x="881" y="34"/>
                  </a:lnTo>
                  <a:lnTo>
                    <a:pt x="875" y="30"/>
                  </a:lnTo>
                  <a:lnTo>
                    <a:pt x="869" y="26"/>
                  </a:lnTo>
                  <a:lnTo>
                    <a:pt x="864" y="22"/>
                  </a:lnTo>
                  <a:lnTo>
                    <a:pt x="858" y="21"/>
                  </a:lnTo>
                  <a:lnTo>
                    <a:pt x="852" y="17"/>
                  </a:lnTo>
                  <a:lnTo>
                    <a:pt x="848" y="15"/>
                  </a:lnTo>
                  <a:lnTo>
                    <a:pt x="839" y="9"/>
                  </a:lnTo>
                  <a:lnTo>
                    <a:pt x="829" y="7"/>
                  </a:lnTo>
                  <a:lnTo>
                    <a:pt x="820" y="5"/>
                  </a:lnTo>
                  <a:lnTo>
                    <a:pt x="812" y="3"/>
                  </a:lnTo>
                  <a:lnTo>
                    <a:pt x="803" y="2"/>
                  </a:lnTo>
                  <a:lnTo>
                    <a:pt x="795" y="2"/>
                  </a:lnTo>
                  <a:lnTo>
                    <a:pt x="786" y="0"/>
                  </a:lnTo>
                  <a:lnTo>
                    <a:pt x="778" y="0"/>
                  </a:lnTo>
                  <a:lnTo>
                    <a:pt x="769" y="0"/>
                  </a:lnTo>
                  <a:lnTo>
                    <a:pt x="761" y="2"/>
                  </a:lnTo>
                  <a:lnTo>
                    <a:pt x="755" y="2"/>
                  </a:lnTo>
                  <a:lnTo>
                    <a:pt x="750" y="2"/>
                  </a:lnTo>
                  <a:lnTo>
                    <a:pt x="746" y="2"/>
                  </a:lnTo>
                  <a:lnTo>
                    <a:pt x="740" y="2"/>
                  </a:lnTo>
                  <a:lnTo>
                    <a:pt x="732" y="2"/>
                  </a:lnTo>
                  <a:lnTo>
                    <a:pt x="723" y="3"/>
                  </a:lnTo>
                  <a:lnTo>
                    <a:pt x="715" y="3"/>
                  </a:lnTo>
                  <a:lnTo>
                    <a:pt x="708" y="5"/>
                  </a:lnTo>
                  <a:lnTo>
                    <a:pt x="700" y="5"/>
                  </a:lnTo>
                  <a:lnTo>
                    <a:pt x="694" y="7"/>
                  </a:lnTo>
                  <a:lnTo>
                    <a:pt x="689" y="9"/>
                  </a:lnTo>
                  <a:lnTo>
                    <a:pt x="683" y="11"/>
                  </a:lnTo>
                  <a:lnTo>
                    <a:pt x="677" y="11"/>
                  </a:lnTo>
                  <a:lnTo>
                    <a:pt x="675" y="13"/>
                  </a:lnTo>
                  <a:lnTo>
                    <a:pt x="670" y="15"/>
                  </a:lnTo>
                  <a:lnTo>
                    <a:pt x="670" y="17"/>
                  </a:lnTo>
                  <a:lnTo>
                    <a:pt x="643" y="53"/>
                  </a:lnTo>
                  <a:lnTo>
                    <a:pt x="649" y="51"/>
                  </a:lnTo>
                  <a:lnTo>
                    <a:pt x="653" y="51"/>
                  </a:lnTo>
                  <a:lnTo>
                    <a:pt x="656" y="49"/>
                  </a:lnTo>
                  <a:lnTo>
                    <a:pt x="662" y="49"/>
                  </a:lnTo>
                  <a:lnTo>
                    <a:pt x="670" y="49"/>
                  </a:lnTo>
                  <a:lnTo>
                    <a:pt x="673" y="47"/>
                  </a:lnTo>
                  <a:lnTo>
                    <a:pt x="681" y="47"/>
                  </a:lnTo>
                  <a:lnTo>
                    <a:pt x="689" y="45"/>
                  </a:lnTo>
                  <a:lnTo>
                    <a:pt x="698" y="45"/>
                  </a:lnTo>
                  <a:lnTo>
                    <a:pt x="706" y="45"/>
                  </a:lnTo>
                  <a:lnTo>
                    <a:pt x="715" y="45"/>
                  </a:lnTo>
                  <a:lnTo>
                    <a:pt x="719" y="45"/>
                  </a:lnTo>
                  <a:lnTo>
                    <a:pt x="723" y="45"/>
                  </a:lnTo>
                  <a:lnTo>
                    <a:pt x="729" y="45"/>
                  </a:lnTo>
                  <a:lnTo>
                    <a:pt x="734" y="45"/>
                  </a:lnTo>
                  <a:lnTo>
                    <a:pt x="744" y="45"/>
                  </a:lnTo>
                  <a:lnTo>
                    <a:pt x="753" y="45"/>
                  </a:lnTo>
                  <a:lnTo>
                    <a:pt x="761" y="45"/>
                  </a:lnTo>
                  <a:lnTo>
                    <a:pt x="772" y="47"/>
                  </a:lnTo>
                  <a:lnTo>
                    <a:pt x="780" y="47"/>
                  </a:lnTo>
                  <a:lnTo>
                    <a:pt x="789" y="47"/>
                  </a:lnTo>
                  <a:lnTo>
                    <a:pt x="795" y="49"/>
                  </a:lnTo>
                  <a:lnTo>
                    <a:pt x="799" y="51"/>
                  </a:lnTo>
                  <a:lnTo>
                    <a:pt x="805" y="51"/>
                  </a:lnTo>
                  <a:lnTo>
                    <a:pt x="810" y="53"/>
                  </a:lnTo>
                  <a:lnTo>
                    <a:pt x="818" y="55"/>
                  </a:lnTo>
                  <a:lnTo>
                    <a:pt x="827" y="59"/>
                  </a:lnTo>
                  <a:lnTo>
                    <a:pt x="835" y="60"/>
                  </a:lnTo>
                  <a:lnTo>
                    <a:pt x="845" y="66"/>
                  </a:lnTo>
                  <a:lnTo>
                    <a:pt x="852" y="72"/>
                  </a:lnTo>
                  <a:lnTo>
                    <a:pt x="858" y="76"/>
                  </a:lnTo>
                  <a:lnTo>
                    <a:pt x="865" y="81"/>
                  </a:lnTo>
                  <a:lnTo>
                    <a:pt x="871" y="89"/>
                  </a:lnTo>
                  <a:lnTo>
                    <a:pt x="877" y="95"/>
                  </a:lnTo>
                  <a:lnTo>
                    <a:pt x="881" y="102"/>
                  </a:lnTo>
                  <a:lnTo>
                    <a:pt x="886" y="108"/>
                  </a:lnTo>
                  <a:lnTo>
                    <a:pt x="892" y="116"/>
                  </a:lnTo>
                  <a:lnTo>
                    <a:pt x="896" y="123"/>
                  </a:lnTo>
                  <a:lnTo>
                    <a:pt x="902" y="129"/>
                  </a:lnTo>
                  <a:lnTo>
                    <a:pt x="905" y="137"/>
                  </a:lnTo>
                  <a:lnTo>
                    <a:pt x="911" y="144"/>
                  </a:lnTo>
                  <a:lnTo>
                    <a:pt x="915" y="152"/>
                  </a:lnTo>
                  <a:lnTo>
                    <a:pt x="921" y="159"/>
                  </a:lnTo>
                  <a:lnTo>
                    <a:pt x="924" y="167"/>
                  </a:lnTo>
                  <a:lnTo>
                    <a:pt x="930" y="175"/>
                  </a:lnTo>
                  <a:lnTo>
                    <a:pt x="932" y="182"/>
                  </a:lnTo>
                  <a:lnTo>
                    <a:pt x="936" y="190"/>
                  </a:lnTo>
                  <a:lnTo>
                    <a:pt x="940" y="197"/>
                  </a:lnTo>
                  <a:lnTo>
                    <a:pt x="943" y="207"/>
                  </a:lnTo>
                  <a:lnTo>
                    <a:pt x="945" y="213"/>
                  </a:lnTo>
                  <a:lnTo>
                    <a:pt x="949" y="220"/>
                  </a:lnTo>
                  <a:lnTo>
                    <a:pt x="951" y="228"/>
                  </a:lnTo>
                  <a:lnTo>
                    <a:pt x="955" y="235"/>
                  </a:lnTo>
                  <a:lnTo>
                    <a:pt x="955" y="243"/>
                  </a:lnTo>
                  <a:lnTo>
                    <a:pt x="957" y="249"/>
                  </a:lnTo>
                  <a:lnTo>
                    <a:pt x="957" y="256"/>
                  </a:lnTo>
                  <a:lnTo>
                    <a:pt x="959" y="264"/>
                  </a:lnTo>
                  <a:lnTo>
                    <a:pt x="959" y="271"/>
                  </a:lnTo>
                  <a:lnTo>
                    <a:pt x="959" y="277"/>
                  </a:lnTo>
                  <a:lnTo>
                    <a:pt x="959" y="285"/>
                  </a:lnTo>
                  <a:lnTo>
                    <a:pt x="959" y="292"/>
                  </a:lnTo>
                  <a:lnTo>
                    <a:pt x="957" y="298"/>
                  </a:lnTo>
                  <a:lnTo>
                    <a:pt x="957" y="306"/>
                  </a:lnTo>
                  <a:lnTo>
                    <a:pt x="955" y="311"/>
                  </a:lnTo>
                  <a:lnTo>
                    <a:pt x="953" y="319"/>
                  </a:lnTo>
                  <a:lnTo>
                    <a:pt x="949" y="325"/>
                  </a:lnTo>
                  <a:lnTo>
                    <a:pt x="947" y="328"/>
                  </a:lnTo>
                  <a:lnTo>
                    <a:pt x="943" y="334"/>
                  </a:lnTo>
                  <a:lnTo>
                    <a:pt x="942" y="340"/>
                  </a:lnTo>
                  <a:lnTo>
                    <a:pt x="940" y="346"/>
                  </a:lnTo>
                  <a:lnTo>
                    <a:pt x="936" y="351"/>
                  </a:lnTo>
                  <a:lnTo>
                    <a:pt x="934" y="355"/>
                  </a:lnTo>
                  <a:lnTo>
                    <a:pt x="930" y="361"/>
                  </a:lnTo>
                  <a:lnTo>
                    <a:pt x="924" y="370"/>
                  </a:lnTo>
                  <a:lnTo>
                    <a:pt x="919" y="378"/>
                  </a:lnTo>
                  <a:lnTo>
                    <a:pt x="913" y="385"/>
                  </a:lnTo>
                  <a:lnTo>
                    <a:pt x="907" y="393"/>
                  </a:lnTo>
                  <a:lnTo>
                    <a:pt x="900" y="399"/>
                  </a:lnTo>
                  <a:lnTo>
                    <a:pt x="892" y="406"/>
                  </a:lnTo>
                  <a:lnTo>
                    <a:pt x="886" y="410"/>
                  </a:lnTo>
                  <a:lnTo>
                    <a:pt x="879" y="416"/>
                  </a:lnTo>
                  <a:lnTo>
                    <a:pt x="869" y="420"/>
                  </a:lnTo>
                  <a:lnTo>
                    <a:pt x="862" y="423"/>
                  </a:lnTo>
                  <a:lnTo>
                    <a:pt x="852" y="427"/>
                  </a:lnTo>
                  <a:lnTo>
                    <a:pt x="843" y="431"/>
                  </a:lnTo>
                  <a:lnTo>
                    <a:pt x="837" y="431"/>
                  </a:lnTo>
                  <a:lnTo>
                    <a:pt x="831" y="431"/>
                  </a:lnTo>
                  <a:lnTo>
                    <a:pt x="826" y="433"/>
                  </a:lnTo>
                  <a:lnTo>
                    <a:pt x="822" y="435"/>
                  </a:lnTo>
                  <a:lnTo>
                    <a:pt x="816" y="435"/>
                  </a:lnTo>
                  <a:lnTo>
                    <a:pt x="810" y="435"/>
                  </a:lnTo>
                  <a:lnTo>
                    <a:pt x="805" y="435"/>
                  </a:lnTo>
                  <a:lnTo>
                    <a:pt x="801" y="437"/>
                  </a:lnTo>
                  <a:lnTo>
                    <a:pt x="791" y="439"/>
                  </a:lnTo>
                  <a:lnTo>
                    <a:pt x="782" y="441"/>
                  </a:lnTo>
                  <a:lnTo>
                    <a:pt x="772" y="442"/>
                  </a:lnTo>
                  <a:lnTo>
                    <a:pt x="765" y="444"/>
                  </a:lnTo>
                  <a:lnTo>
                    <a:pt x="757" y="444"/>
                  </a:lnTo>
                  <a:lnTo>
                    <a:pt x="750" y="446"/>
                  </a:lnTo>
                  <a:lnTo>
                    <a:pt x="744" y="446"/>
                  </a:lnTo>
                  <a:lnTo>
                    <a:pt x="740" y="448"/>
                  </a:lnTo>
                  <a:lnTo>
                    <a:pt x="732" y="448"/>
                  </a:lnTo>
                  <a:lnTo>
                    <a:pt x="731" y="450"/>
                  </a:lnTo>
                  <a:lnTo>
                    <a:pt x="679" y="437"/>
                  </a:lnTo>
                  <a:lnTo>
                    <a:pt x="698" y="4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66"/>
            <p:cNvSpPr>
              <a:spLocks/>
            </p:cNvSpPr>
            <p:nvPr/>
          </p:nvSpPr>
          <p:spPr bwMode="auto">
            <a:xfrm>
              <a:off x="3958" y="73"/>
              <a:ext cx="411" cy="299"/>
            </a:xfrm>
            <a:custGeom>
              <a:avLst/>
              <a:gdLst>
                <a:gd name="T0" fmla="*/ 102 w 822"/>
                <a:gd name="T1" fmla="*/ 62 h 597"/>
                <a:gd name="T2" fmla="*/ 103 w 822"/>
                <a:gd name="T3" fmla="*/ 55 h 597"/>
                <a:gd name="T4" fmla="*/ 103 w 822"/>
                <a:gd name="T5" fmla="*/ 50 h 597"/>
                <a:gd name="T6" fmla="*/ 103 w 822"/>
                <a:gd name="T7" fmla="*/ 45 h 597"/>
                <a:gd name="T8" fmla="*/ 102 w 822"/>
                <a:gd name="T9" fmla="*/ 40 h 597"/>
                <a:gd name="T10" fmla="*/ 101 w 822"/>
                <a:gd name="T11" fmla="*/ 36 h 597"/>
                <a:gd name="T12" fmla="*/ 100 w 822"/>
                <a:gd name="T13" fmla="*/ 30 h 597"/>
                <a:gd name="T14" fmla="*/ 96 w 822"/>
                <a:gd name="T15" fmla="*/ 23 h 597"/>
                <a:gd name="T16" fmla="*/ 90 w 822"/>
                <a:gd name="T17" fmla="*/ 16 h 597"/>
                <a:gd name="T18" fmla="*/ 84 w 822"/>
                <a:gd name="T19" fmla="*/ 10 h 597"/>
                <a:gd name="T20" fmla="*/ 78 w 822"/>
                <a:gd name="T21" fmla="*/ 6 h 597"/>
                <a:gd name="T22" fmla="*/ 72 w 822"/>
                <a:gd name="T23" fmla="*/ 3 h 597"/>
                <a:gd name="T24" fmla="*/ 65 w 822"/>
                <a:gd name="T25" fmla="*/ 1 h 597"/>
                <a:gd name="T26" fmla="*/ 60 w 822"/>
                <a:gd name="T27" fmla="*/ 1 h 597"/>
                <a:gd name="T28" fmla="*/ 55 w 822"/>
                <a:gd name="T29" fmla="*/ 0 h 597"/>
                <a:gd name="T30" fmla="*/ 50 w 822"/>
                <a:gd name="T31" fmla="*/ 1 h 597"/>
                <a:gd name="T32" fmla="*/ 46 w 822"/>
                <a:gd name="T33" fmla="*/ 1 h 597"/>
                <a:gd name="T34" fmla="*/ 41 w 822"/>
                <a:gd name="T35" fmla="*/ 2 h 597"/>
                <a:gd name="T36" fmla="*/ 36 w 822"/>
                <a:gd name="T37" fmla="*/ 4 h 597"/>
                <a:gd name="T38" fmla="*/ 30 w 822"/>
                <a:gd name="T39" fmla="*/ 7 h 597"/>
                <a:gd name="T40" fmla="*/ 23 w 822"/>
                <a:gd name="T41" fmla="*/ 13 h 597"/>
                <a:gd name="T42" fmla="*/ 17 w 822"/>
                <a:gd name="T43" fmla="*/ 18 h 597"/>
                <a:gd name="T44" fmla="*/ 13 w 822"/>
                <a:gd name="T45" fmla="*/ 22 h 597"/>
                <a:gd name="T46" fmla="*/ 11 w 822"/>
                <a:gd name="T47" fmla="*/ 25 h 597"/>
                <a:gd name="T48" fmla="*/ 8 w 822"/>
                <a:gd name="T49" fmla="*/ 31 h 597"/>
                <a:gd name="T50" fmla="*/ 5 w 822"/>
                <a:gd name="T51" fmla="*/ 36 h 597"/>
                <a:gd name="T52" fmla="*/ 3 w 822"/>
                <a:gd name="T53" fmla="*/ 43 h 597"/>
                <a:gd name="T54" fmla="*/ 2 w 822"/>
                <a:gd name="T55" fmla="*/ 48 h 597"/>
                <a:gd name="T56" fmla="*/ 1 w 822"/>
                <a:gd name="T57" fmla="*/ 54 h 597"/>
                <a:gd name="T58" fmla="*/ 0 w 822"/>
                <a:gd name="T59" fmla="*/ 60 h 597"/>
                <a:gd name="T60" fmla="*/ 5 w 822"/>
                <a:gd name="T61" fmla="*/ 74 h 597"/>
                <a:gd name="T62" fmla="*/ 5 w 822"/>
                <a:gd name="T63" fmla="*/ 68 h 597"/>
                <a:gd name="T64" fmla="*/ 5 w 822"/>
                <a:gd name="T65" fmla="*/ 61 h 597"/>
                <a:gd name="T66" fmla="*/ 6 w 822"/>
                <a:gd name="T67" fmla="*/ 55 h 597"/>
                <a:gd name="T68" fmla="*/ 7 w 822"/>
                <a:gd name="T69" fmla="*/ 48 h 597"/>
                <a:gd name="T70" fmla="*/ 9 w 822"/>
                <a:gd name="T71" fmla="*/ 41 h 597"/>
                <a:gd name="T72" fmla="*/ 12 w 822"/>
                <a:gd name="T73" fmla="*/ 36 h 597"/>
                <a:gd name="T74" fmla="*/ 14 w 822"/>
                <a:gd name="T75" fmla="*/ 31 h 597"/>
                <a:gd name="T76" fmla="*/ 18 w 822"/>
                <a:gd name="T77" fmla="*/ 26 h 597"/>
                <a:gd name="T78" fmla="*/ 21 w 822"/>
                <a:gd name="T79" fmla="*/ 22 h 597"/>
                <a:gd name="T80" fmla="*/ 25 w 822"/>
                <a:gd name="T81" fmla="*/ 17 h 597"/>
                <a:gd name="T82" fmla="*/ 30 w 822"/>
                <a:gd name="T83" fmla="*/ 14 h 597"/>
                <a:gd name="T84" fmla="*/ 35 w 822"/>
                <a:gd name="T85" fmla="*/ 11 h 597"/>
                <a:gd name="T86" fmla="*/ 40 w 822"/>
                <a:gd name="T87" fmla="*/ 9 h 597"/>
                <a:gd name="T88" fmla="*/ 45 w 822"/>
                <a:gd name="T89" fmla="*/ 7 h 597"/>
                <a:gd name="T90" fmla="*/ 50 w 822"/>
                <a:gd name="T91" fmla="*/ 6 h 597"/>
                <a:gd name="T92" fmla="*/ 56 w 822"/>
                <a:gd name="T93" fmla="*/ 5 h 597"/>
                <a:gd name="T94" fmla="*/ 63 w 822"/>
                <a:gd name="T95" fmla="*/ 6 h 597"/>
                <a:gd name="T96" fmla="*/ 70 w 822"/>
                <a:gd name="T97" fmla="*/ 9 h 597"/>
                <a:gd name="T98" fmla="*/ 77 w 822"/>
                <a:gd name="T99" fmla="*/ 12 h 597"/>
                <a:gd name="T100" fmla="*/ 83 w 822"/>
                <a:gd name="T101" fmla="*/ 18 h 597"/>
                <a:gd name="T102" fmla="*/ 89 w 822"/>
                <a:gd name="T103" fmla="*/ 24 h 597"/>
                <a:gd name="T104" fmla="*/ 93 w 822"/>
                <a:gd name="T105" fmla="*/ 30 h 597"/>
                <a:gd name="T106" fmla="*/ 96 w 822"/>
                <a:gd name="T107" fmla="*/ 36 h 597"/>
                <a:gd name="T108" fmla="*/ 97 w 822"/>
                <a:gd name="T109" fmla="*/ 42 h 597"/>
                <a:gd name="T110" fmla="*/ 98 w 822"/>
                <a:gd name="T111" fmla="*/ 48 h 597"/>
                <a:gd name="T112" fmla="*/ 98 w 822"/>
                <a:gd name="T113" fmla="*/ 53 h 597"/>
                <a:gd name="T114" fmla="*/ 98 w 822"/>
                <a:gd name="T115" fmla="*/ 57 h 5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22"/>
                <a:gd name="T175" fmla="*/ 0 h 597"/>
                <a:gd name="T176" fmla="*/ 822 w 822"/>
                <a:gd name="T177" fmla="*/ 597 h 5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22" h="597">
                  <a:moveTo>
                    <a:pt x="814" y="523"/>
                  </a:moveTo>
                  <a:lnTo>
                    <a:pt x="814" y="519"/>
                  </a:lnTo>
                  <a:lnTo>
                    <a:pt x="814" y="513"/>
                  </a:lnTo>
                  <a:lnTo>
                    <a:pt x="814" y="510"/>
                  </a:lnTo>
                  <a:lnTo>
                    <a:pt x="814" y="504"/>
                  </a:lnTo>
                  <a:lnTo>
                    <a:pt x="816" y="498"/>
                  </a:lnTo>
                  <a:lnTo>
                    <a:pt x="816" y="493"/>
                  </a:lnTo>
                  <a:lnTo>
                    <a:pt x="816" y="485"/>
                  </a:lnTo>
                  <a:lnTo>
                    <a:pt x="818" y="477"/>
                  </a:lnTo>
                  <a:lnTo>
                    <a:pt x="818" y="468"/>
                  </a:lnTo>
                  <a:lnTo>
                    <a:pt x="818" y="460"/>
                  </a:lnTo>
                  <a:lnTo>
                    <a:pt x="818" y="451"/>
                  </a:lnTo>
                  <a:lnTo>
                    <a:pt x="820" y="441"/>
                  </a:lnTo>
                  <a:lnTo>
                    <a:pt x="820" y="436"/>
                  </a:lnTo>
                  <a:lnTo>
                    <a:pt x="820" y="432"/>
                  </a:lnTo>
                  <a:lnTo>
                    <a:pt x="820" y="426"/>
                  </a:lnTo>
                  <a:lnTo>
                    <a:pt x="822" y="422"/>
                  </a:lnTo>
                  <a:lnTo>
                    <a:pt x="820" y="417"/>
                  </a:lnTo>
                  <a:lnTo>
                    <a:pt x="820" y="411"/>
                  </a:lnTo>
                  <a:lnTo>
                    <a:pt x="820" y="405"/>
                  </a:lnTo>
                  <a:lnTo>
                    <a:pt x="820" y="399"/>
                  </a:lnTo>
                  <a:lnTo>
                    <a:pt x="820" y="394"/>
                  </a:lnTo>
                  <a:lnTo>
                    <a:pt x="820" y="388"/>
                  </a:lnTo>
                  <a:lnTo>
                    <a:pt x="820" y="382"/>
                  </a:lnTo>
                  <a:lnTo>
                    <a:pt x="820" y="377"/>
                  </a:lnTo>
                  <a:lnTo>
                    <a:pt x="820" y="371"/>
                  </a:lnTo>
                  <a:lnTo>
                    <a:pt x="820" y="365"/>
                  </a:lnTo>
                  <a:lnTo>
                    <a:pt x="820" y="360"/>
                  </a:lnTo>
                  <a:lnTo>
                    <a:pt x="820" y="354"/>
                  </a:lnTo>
                  <a:lnTo>
                    <a:pt x="818" y="348"/>
                  </a:lnTo>
                  <a:lnTo>
                    <a:pt x="818" y="342"/>
                  </a:lnTo>
                  <a:lnTo>
                    <a:pt x="818" y="337"/>
                  </a:lnTo>
                  <a:lnTo>
                    <a:pt x="818" y="331"/>
                  </a:lnTo>
                  <a:lnTo>
                    <a:pt x="816" y="325"/>
                  </a:lnTo>
                  <a:lnTo>
                    <a:pt x="816" y="320"/>
                  </a:lnTo>
                  <a:lnTo>
                    <a:pt x="814" y="314"/>
                  </a:lnTo>
                  <a:lnTo>
                    <a:pt x="814" y="308"/>
                  </a:lnTo>
                  <a:lnTo>
                    <a:pt x="814" y="303"/>
                  </a:lnTo>
                  <a:lnTo>
                    <a:pt x="812" y="297"/>
                  </a:lnTo>
                  <a:lnTo>
                    <a:pt x="812" y="293"/>
                  </a:lnTo>
                  <a:lnTo>
                    <a:pt x="810" y="287"/>
                  </a:lnTo>
                  <a:lnTo>
                    <a:pt x="808" y="282"/>
                  </a:lnTo>
                  <a:lnTo>
                    <a:pt x="808" y="276"/>
                  </a:lnTo>
                  <a:lnTo>
                    <a:pt x="806" y="270"/>
                  </a:lnTo>
                  <a:lnTo>
                    <a:pt x="805" y="266"/>
                  </a:lnTo>
                  <a:lnTo>
                    <a:pt x="803" y="257"/>
                  </a:lnTo>
                  <a:lnTo>
                    <a:pt x="799" y="247"/>
                  </a:lnTo>
                  <a:lnTo>
                    <a:pt x="797" y="242"/>
                  </a:lnTo>
                  <a:lnTo>
                    <a:pt x="793" y="236"/>
                  </a:lnTo>
                  <a:lnTo>
                    <a:pt x="791" y="232"/>
                  </a:lnTo>
                  <a:lnTo>
                    <a:pt x="789" y="228"/>
                  </a:lnTo>
                  <a:lnTo>
                    <a:pt x="784" y="217"/>
                  </a:lnTo>
                  <a:lnTo>
                    <a:pt x="780" y="209"/>
                  </a:lnTo>
                  <a:lnTo>
                    <a:pt x="774" y="200"/>
                  </a:lnTo>
                  <a:lnTo>
                    <a:pt x="768" y="190"/>
                  </a:lnTo>
                  <a:lnTo>
                    <a:pt x="763" y="181"/>
                  </a:lnTo>
                  <a:lnTo>
                    <a:pt x="757" y="173"/>
                  </a:lnTo>
                  <a:lnTo>
                    <a:pt x="751" y="164"/>
                  </a:lnTo>
                  <a:lnTo>
                    <a:pt x="744" y="156"/>
                  </a:lnTo>
                  <a:lnTo>
                    <a:pt x="736" y="147"/>
                  </a:lnTo>
                  <a:lnTo>
                    <a:pt x="730" y="139"/>
                  </a:lnTo>
                  <a:lnTo>
                    <a:pt x="725" y="131"/>
                  </a:lnTo>
                  <a:lnTo>
                    <a:pt x="717" y="124"/>
                  </a:lnTo>
                  <a:lnTo>
                    <a:pt x="710" y="116"/>
                  </a:lnTo>
                  <a:lnTo>
                    <a:pt x="704" y="111"/>
                  </a:lnTo>
                  <a:lnTo>
                    <a:pt x="696" y="103"/>
                  </a:lnTo>
                  <a:lnTo>
                    <a:pt x="689" y="95"/>
                  </a:lnTo>
                  <a:lnTo>
                    <a:pt x="681" y="88"/>
                  </a:lnTo>
                  <a:lnTo>
                    <a:pt x="673" y="82"/>
                  </a:lnTo>
                  <a:lnTo>
                    <a:pt x="666" y="76"/>
                  </a:lnTo>
                  <a:lnTo>
                    <a:pt x="660" y="71"/>
                  </a:lnTo>
                  <a:lnTo>
                    <a:pt x="652" y="65"/>
                  </a:lnTo>
                  <a:lnTo>
                    <a:pt x="645" y="61"/>
                  </a:lnTo>
                  <a:lnTo>
                    <a:pt x="639" y="55"/>
                  </a:lnTo>
                  <a:lnTo>
                    <a:pt x="633" y="50"/>
                  </a:lnTo>
                  <a:lnTo>
                    <a:pt x="626" y="46"/>
                  </a:lnTo>
                  <a:lnTo>
                    <a:pt x="618" y="42"/>
                  </a:lnTo>
                  <a:lnTo>
                    <a:pt x="613" y="38"/>
                  </a:lnTo>
                  <a:lnTo>
                    <a:pt x="607" y="35"/>
                  </a:lnTo>
                  <a:lnTo>
                    <a:pt x="601" y="33"/>
                  </a:lnTo>
                  <a:lnTo>
                    <a:pt x="595" y="31"/>
                  </a:lnTo>
                  <a:lnTo>
                    <a:pt x="590" y="29"/>
                  </a:lnTo>
                  <a:lnTo>
                    <a:pt x="582" y="25"/>
                  </a:lnTo>
                  <a:lnTo>
                    <a:pt x="576" y="23"/>
                  </a:lnTo>
                  <a:lnTo>
                    <a:pt x="569" y="19"/>
                  </a:lnTo>
                  <a:lnTo>
                    <a:pt x="561" y="17"/>
                  </a:lnTo>
                  <a:lnTo>
                    <a:pt x="554" y="16"/>
                  </a:lnTo>
                  <a:lnTo>
                    <a:pt x="546" y="14"/>
                  </a:lnTo>
                  <a:lnTo>
                    <a:pt x="538" y="12"/>
                  </a:lnTo>
                  <a:lnTo>
                    <a:pt x="529" y="10"/>
                  </a:lnTo>
                  <a:lnTo>
                    <a:pt x="519" y="8"/>
                  </a:lnTo>
                  <a:lnTo>
                    <a:pt x="510" y="6"/>
                  </a:lnTo>
                  <a:lnTo>
                    <a:pt x="500" y="4"/>
                  </a:lnTo>
                  <a:lnTo>
                    <a:pt x="495" y="4"/>
                  </a:lnTo>
                  <a:lnTo>
                    <a:pt x="491" y="2"/>
                  </a:lnTo>
                  <a:lnTo>
                    <a:pt x="485" y="2"/>
                  </a:lnTo>
                  <a:lnTo>
                    <a:pt x="479" y="2"/>
                  </a:lnTo>
                  <a:lnTo>
                    <a:pt x="476" y="2"/>
                  </a:lnTo>
                  <a:lnTo>
                    <a:pt x="470" y="2"/>
                  </a:lnTo>
                  <a:lnTo>
                    <a:pt x="464" y="2"/>
                  </a:lnTo>
                  <a:lnTo>
                    <a:pt x="460" y="2"/>
                  </a:lnTo>
                  <a:lnTo>
                    <a:pt x="453" y="2"/>
                  </a:lnTo>
                  <a:lnTo>
                    <a:pt x="449" y="2"/>
                  </a:lnTo>
                  <a:lnTo>
                    <a:pt x="443" y="0"/>
                  </a:lnTo>
                  <a:lnTo>
                    <a:pt x="438" y="0"/>
                  </a:lnTo>
                  <a:lnTo>
                    <a:pt x="432" y="0"/>
                  </a:lnTo>
                  <a:lnTo>
                    <a:pt x="426" y="0"/>
                  </a:lnTo>
                  <a:lnTo>
                    <a:pt x="422" y="0"/>
                  </a:lnTo>
                  <a:lnTo>
                    <a:pt x="417" y="2"/>
                  </a:lnTo>
                  <a:lnTo>
                    <a:pt x="411" y="2"/>
                  </a:lnTo>
                  <a:lnTo>
                    <a:pt x="405" y="2"/>
                  </a:lnTo>
                  <a:lnTo>
                    <a:pt x="400" y="2"/>
                  </a:lnTo>
                  <a:lnTo>
                    <a:pt x="394" y="2"/>
                  </a:lnTo>
                  <a:lnTo>
                    <a:pt x="388" y="2"/>
                  </a:lnTo>
                  <a:lnTo>
                    <a:pt x="384" y="2"/>
                  </a:lnTo>
                  <a:lnTo>
                    <a:pt x="379" y="4"/>
                  </a:lnTo>
                  <a:lnTo>
                    <a:pt x="373" y="6"/>
                  </a:lnTo>
                  <a:lnTo>
                    <a:pt x="367" y="6"/>
                  </a:lnTo>
                  <a:lnTo>
                    <a:pt x="362" y="6"/>
                  </a:lnTo>
                  <a:lnTo>
                    <a:pt x="356" y="8"/>
                  </a:lnTo>
                  <a:lnTo>
                    <a:pt x="350" y="10"/>
                  </a:lnTo>
                  <a:lnTo>
                    <a:pt x="344" y="10"/>
                  </a:lnTo>
                  <a:lnTo>
                    <a:pt x="339" y="12"/>
                  </a:lnTo>
                  <a:lnTo>
                    <a:pt x="333" y="14"/>
                  </a:lnTo>
                  <a:lnTo>
                    <a:pt x="329" y="14"/>
                  </a:lnTo>
                  <a:lnTo>
                    <a:pt x="324" y="16"/>
                  </a:lnTo>
                  <a:lnTo>
                    <a:pt x="318" y="17"/>
                  </a:lnTo>
                  <a:lnTo>
                    <a:pt x="312" y="19"/>
                  </a:lnTo>
                  <a:lnTo>
                    <a:pt x="306" y="21"/>
                  </a:lnTo>
                  <a:lnTo>
                    <a:pt x="303" y="23"/>
                  </a:lnTo>
                  <a:lnTo>
                    <a:pt x="297" y="25"/>
                  </a:lnTo>
                  <a:lnTo>
                    <a:pt x="293" y="29"/>
                  </a:lnTo>
                  <a:lnTo>
                    <a:pt x="287" y="31"/>
                  </a:lnTo>
                  <a:lnTo>
                    <a:pt x="282" y="33"/>
                  </a:lnTo>
                  <a:lnTo>
                    <a:pt x="278" y="35"/>
                  </a:lnTo>
                  <a:lnTo>
                    <a:pt x="272" y="38"/>
                  </a:lnTo>
                  <a:lnTo>
                    <a:pt x="268" y="40"/>
                  </a:lnTo>
                  <a:lnTo>
                    <a:pt x="257" y="46"/>
                  </a:lnTo>
                  <a:lnTo>
                    <a:pt x="249" y="52"/>
                  </a:lnTo>
                  <a:lnTo>
                    <a:pt x="240" y="55"/>
                  </a:lnTo>
                  <a:lnTo>
                    <a:pt x="230" y="63"/>
                  </a:lnTo>
                  <a:lnTo>
                    <a:pt x="221" y="69"/>
                  </a:lnTo>
                  <a:lnTo>
                    <a:pt x="213" y="74"/>
                  </a:lnTo>
                  <a:lnTo>
                    <a:pt x="204" y="80"/>
                  </a:lnTo>
                  <a:lnTo>
                    <a:pt x="196" y="88"/>
                  </a:lnTo>
                  <a:lnTo>
                    <a:pt x="189" y="93"/>
                  </a:lnTo>
                  <a:lnTo>
                    <a:pt x="181" y="99"/>
                  </a:lnTo>
                  <a:lnTo>
                    <a:pt x="173" y="105"/>
                  </a:lnTo>
                  <a:lnTo>
                    <a:pt x="166" y="111"/>
                  </a:lnTo>
                  <a:lnTo>
                    <a:pt x="160" y="118"/>
                  </a:lnTo>
                  <a:lnTo>
                    <a:pt x="154" y="124"/>
                  </a:lnTo>
                  <a:lnTo>
                    <a:pt x="147" y="130"/>
                  </a:lnTo>
                  <a:lnTo>
                    <a:pt x="141" y="135"/>
                  </a:lnTo>
                  <a:lnTo>
                    <a:pt x="135" y="139"/>
                  </a:lnTo>
                  <a:lnTo>
                    <a:pt x="132" y="145"/>
                  </a:lnTo>
                  <a:lnTo>
                    <a:pt x="126" y="149"/>
                  </a:lnTo>
                  <a:lnTo>
                    <a:pt x="122" y="154"/>
                  </a:lnTo>
                  <a:lnTo>
                    <a:pt x="116" y="158"/>
                  </a:lnTo>
                  <a:lnTo>
                    <a:pt x="114" y="162"/>
                  </a:lnTo>
                  <a:lnTo>
                    <a:pt x="107" y="169"/>
                  </a:lnTo>
                  <a:lnTo>
                    <a:pt x="103" y="175"/>
                  </a:lnTo>
                  <a:lnTo>
                    <a:pt x="99" y="177"/>
                  </a:lnTo>
                  <a:lnTo>
                    <a:pt x="99" y="179"/>
                  </a:lnTo>
                  <a:lnTo>
                    <a:pt x="97" y="183"/>
                  </a:lnTo>
                  <a:lnTo>
                    <a:pt x="94" y="187"/>
                  </a:lnTo>
                  <a:lnTo>
                    <a:pt x="90" y="192"/>
                  </a:lnTo>
                  <a:lnTo>
                    <a:pt x="84" y="200"/>
                  </a:lnTo>
                  <a:lnTo>
                    <a:pt x="78" y="209"/>
                  </a:lnTo>
                  <a:lnTo>
                    <a:pt x="75" y="213"/>
                  </a:lnTo>
                  <a:lnTo>
                    <a:pt x="73" y="219"/>
                  </a:lnTo>
                  <a:lnTo>
                    <a:pt x="69" y="225"/>
                  </a:lnTo>
                  <a:lnTo>
                    <a:pt x="67" y="230"/>
                  </a:lnTo>
                  <a:lnTo>
                    <a:pt x="61" y="236"/>
                  </a:lnTo>
                  <a:lnTo>
                    <a:pt x="59" y="242"/>
                  </a:lnTo>
                  <a:lnTo>
                    <a:pt x="55" y="247"/>
                  </a:lnTo>
                  <a:lnTo>
                    <a:pt x="52" y="255"/>
                  </a:lnTo>
                  <a:lnTo>
                    <a:pt x="48" y="261"/>
                  </a:lnTo>
                  <a:lnTo>
                    <a:pt x="46" y="268"/>
                  </a:lnTo>
                  <a:lnTo>
                    <a:pt x="42" y="274"/>
                  </a:lnTo>
                  <a:lnTo>
                    <a:pt x="40" y="282"/>
                  </a:lnTo>
                  <a:lnTo>
                    <a:pt x="36" y="287"/>
                  </a:lnTo>
                  <a:lnTo>
                    <a:pt x="35" y="295"/>
                  </a:lnTo>
                  <a:lnTo>
                    <a:pt x="31" y="301"/>
                  </a:lnTo>
                  <a:lnTo>
                    <a:pt x="29" y="310"/>
                  </a:lnTo>
                  <a:lnTo>
                    <a:pt x="25" y="316"/>
                  </a:lnTo>
                  <a:lnTo>
                    <a:pt x="23" y="322"/>
                  </a:lnTo>
                  <a:lnTo>
                    <a:pt x="21" y="329"/>
                  </a:lnTo>
                  <a:lnTo>
                    <a:pt x="21" y="337"/>
                  </a:lnTo>
                  <a:lnTo>
                    <a:pt x="19" y="344"/>
                  </a:lnTo>
                  <a:lnTo>
                    <a:pt x="17" y="350"/>
                  </a:lnTo>
                  <a:lnTo>
                    <a:pt x="16" y="358"/>
                  </a:lnTo>
                  <a:lnTo>
                    <a:pt x="16" y="365"/>
                  </a:lnTo>
                  <a:lnTo>
                    <a:pt x="14" y="371"/>
                  </a:lnTo>
                  <a:lnTo>
                    <a:pt x="12" y="379"/>
                  </a:lnTo>
                  <a:lnTo>
                    <a:pt x="10" y="384"/>
                  </a:lnTo>
                  <a:lnTo>
                    <a:pt x="10" y="392"/>
                  </a:lnTo>
                  <a:lnTo>
                    <a:pt x="8" y="398"/>
                  </a:lnTo>
                  <a:lnTo>
                    <a:pt x="8" y="405"/>
                  </a:lnTo>
                  <a:lnTo>
                    <a:pt x="6" y="411"/>
                  </a:lnTo>
                  <a:lnTo>
                    <a:pt x="6" y="417"/>
                  </a:lnTo>
                  <a:lnTo>
                    <a:pt x="6" y="422"/>
                  </a:lnTo>
                  <a:lnTo>
                    <a:pt x="4" y="428"/>
                  </a:lnTo>
                  <a:lnTo>
                    <a:pt x="4" y="432"/>
                  </a:lnTo>
                  <a:lnTo>
                    <a:pt x="4" y="439"/>
                  </a:lnTo>
                  <a:lnTo>
                    <a:pt x="2" y="447"/>
                  </a:lnTo>
                  <a:lnTo>
                    <a:pt x="2" y="456"/>
                  </a:lnTo>
                  <a:lnTo>
                    <a:pt x="0" y="464"/>
                  </a:lnTo>
                  <a:lnTo>
                    <a:pt x="0" y="472"/>
                  </a:lnTo>
                  <a:lnTo>
                    <a:pt x="0" y="475"/>
                  </a:lnTo>
                  <a:lnTo>
                    <a:pt x="0" y="481"/>
                  </a:lnTo>
                  <a:lnTo>
                    <a:pt x="0" y="483"/>
                  </a:lnTo>
                  <a:lnTo>
                    <a:pt x="0" y="485"/>
                  </a:lnTo>
                  <a:lnTo>
                    <a:pt x="40" y="597"/>
                  </a:lnTo>
                  <a:lnTo>
                    <a:pt x="38" y="595"/>
                  </a:lnTo>
                  <a:lnTo>
                    <a:pt x="38" y="589"/>
                  </a:lnTo>
                  <a:lnTo>
                    <a:pt x="38" y="586"/>
                  </a:lnTo>
                  <a:lnTo>
                    <a:pt x="38" y="582"/>
                  </a:lnTo>
                  <a:lnTo>
                    <a:pt x="38" y="576"/>
                  </a:lnTo>
                  <a:lnTo>
                    <a:pt x="38" y="570"/>
                  </a:lnTo>
                  <a:lnTo>
                    <a:pt x="38" y="565"/>
                  </a:lnTo>
                  <a:lnTo>
                    <a:pt x="38" y="557"/>
                  </a:lnTo>
                  <a:lnTo>
                    <a:pt x="38" y="550"/>
                  </a:lnTo>
                  <a:lnTo>
                    <a:pt x="38" y="542"/>
                  </a:lnTo>
                  <a:lnTo>
                    <a:pt x="38" y="534"/>
                  </a:lnTo>
                  <a:lnTo>
                    <a:pt x="38" y="525"/>
                  </a:lnTo>
                  <a:lnTo>
                    <a:pt x="38" y="517"/>
                  </a:lnTo>
                  <a:lnTo>
                    <a:pt x="40" y="510"/>
                  </a:lnTo>
                  <a:lnTo>
                    <a:pt x="40" y="498"/>
                  </a:lnTo>
                  <a:lnTo>
                    <a:pt x="40" y="491"/>
                  </a:lnTo>
                  <a:lnTo>
                    <a:pt x="40" y="481"/>
                  </a:lnTo>
                  <a:lnTo>
                    <a:pt x="40" y="472"/>
                  </a:lnTo>
                  <a:lnTo>
                    <a:pt x="40" y="466"/>
                  </a:lnTo>
                  <a:lnTo>
                    <a:pt x="40" y="460"/>
                  </a:lnTo>
                  <a:lnTo>
                    <a:pt x="40" y="456"/>
                  </a:lnTo>
                  <a:lnTo>
                    <a:pt x="42" y="453"/>
                  </a:lnTo>
                  <a:lnTo>
                    <a:pt x="42" y="443"/>
                  </a:lnTo>
                  <a:lnTo>
                    <a:pt x="44" y="434"/>
                  </a:lnTo>
                  <a:lnTo>
                    <a:pt x="44" y="424"/>
                  </a:lnTo>
                  <a:lnTo>
                    <a:pt x="46" y="417"/>
                  </a:lnTo>
                  <a:lnTo>
                    <a:pt x="46" y="407"/>
                  </a:lnTo>
                  <a:lnTo>
                    <a:pt x="48" y="401"/>
                  </a:lnTo>
                  <a:lnTo>
                    <a:pt x="48" y="392"/>
                  </a:lnTo>
                  <a:lnTo>
                    <a:pt x="50" y="386"/>
                  </a:lnTo>
                  <a:lnTo>
                    <a:pt x="52" y="379"/>
                  </a:lnTo>
                  <a:lnTo>
                    <a:pt x="55" y="373"/>
                  </a:lnTo>
                  <a:lnTo>
                    <a:pt x="55" y="365"/>
                  </a:lnTo>
                  <a:lnTo>
                    <a:pt x="59" y="360"/>
                  </a:lnTo>
                  <a:lnTo>
                    <a:pt x="61" y="352"/>
                  </a:lnTo>
                  <a:lnTo>
                    <a:pt x="65" y="344"/>
                  </a:lnTo>
                  <a:lnTo>
                    <a:pt x="67" y="335"/>
                  </a:lnTo>
                  <a:lnTo>
                    <a:pt x="71" y="325"/>
                  </a:lnTo>
                  <a:lnTo>
                    <a:pt x="75" y="316"/>
                  </a:lnTo>
                  <a:lnTo>
                    <a:pt x="80" y="308"/>
                  </a:lnTo>
                  <a:lnTo>
                    <a:pt x="82" y="303"/>
                  </a:lnTo>
                  <a:lnTo>
                    <a:pt x="84" y="297"/>
                  </a:lnTo>
                  <a:lnTo>
                    <a:pt x="86" y="291"/>
                  </a:lnTo>
                  <a:lnTo>
                    <a:pt x="88" y="287"/>
                  </a:lnTo>
                  <a:lnTo>
                    <a:pt x="92" y="282"/>
                  </a:lnTo>
                  <a:lnTo>
                    <a:pt x="94" y="276"/>
                  </a:lnTo>
                  <a:lnTo>
                    <a:pt x="97" y="270"/>
                  </a:lnTo>
                  <a:lnTo>
                    <a:pt x="99" y="266"/>
                  </a:lnTo>
                  <a:lnTo>
                    <a:pt x="103" y="261"/>
                  </a:lnTo>
                  <a:lnTo>
                    <a:pt x="105" y="255"/>
                  </a:lnTo>
                  <a:lnTo>
                    <a:pt x="109" y="249"/>
                  </a:lnTo>
                  <a:lnTo>
                    <a:pt x="113" y="244"/>
                  </a:lnTo>
                  <a:lnTo>
                    <a:pt x="114" y="240"/>
                  </a:lnTo>
                  <a:lnTo>
                    <a:pt x="118" y="234"/>
                  </a:lnTo>
                  <a:lnTo>
                    <a:pt x="122" y="228"/>
                  </a:lnTo>
                  <a:lnTo>
                    <a:pt x="126" y="223"/>
                  </a:lnTo>
                  <a:lnTo>
                    <a:pt x="130" y="217"/>
                  </a:lnTo>
                  <a:lnTo>
                    <a:pt x="133" y="211"/>
                  </a:lnTo>
                  <a:lnTo>
                    <a:pt x="137" y="206"/>
                  </a:lnTo>
                  <a:lnTo>
                    <a:pt x="141" y="200"/>
                  </a:lnTo>
                  <a:lnTo>
                    <a:pt x="145" y="196"/>
                  </a:lnTo>
                  <a:lnTo>
                    <a:pt x="149" y="190"/>
                  </a:lnTo>
                  <a:lnTo>
                    <a:pt x="152" y="185"/>
                  </a:lnTo>
                  <a:lnTo>
                    <a:pt x="158" y="179"/>
                  </a:lnTo>
                  <a:lnTo>
                    <a:pt x="162" y="173"/>
                  </a:lnTo>
                  <a:lnTo>
                    <a:pt x="166" y="169"/>
                  </a:lnTo>
                  <a:lnTo>
                    <a:pt x="170" y="164"/>
                  </a:lnTo>
                  <a:lnTo>
                    <a:pt x="175" y="160"/>
                  </a:lnTo>
                  <a:lnTo>
                    <a:pt x="179" y="154"/>
                  </a:lnTo>
                  <a:lnTo>
                    <a:pt x="185" y="149"/>
                  </a:lnTo>
                  <a:lnTo>
                    <a:pt x="189" y="145"/>
                  </a:lnTo>
                  <a:lnTo>
                    <a:pt x="194" y="141"/>
                  </a:lnTo>
                  <a:lnTo>
                    <a:pt x="200" y="135"/>
                  </a:lnTo>
                  <a:lnTo>
                    <a:pt x="204" y="131"/>
                  </a:lnTo>
                  <a:lnTo>
                    <a:pt x="209" y="126"/>
                  </a:lnTo>
                  <a:lnTo>
                    <a:pt x="215" y="122"/>
                  </a:lnTo>
                  <a:lnTo>
                    <a:pt x="221" y="118"/>
                  </a:lnTo>
                  <a:lnTo>
                    <a:pt x="227" y="114"/>
                  </a:lnTo>
                  <a:lnTo>
                    <a:pt x="230" y="109"/>
                  </a:lnTo>
                  <a:lnTo>
                    <a:pt x="238" y="107"/>
                  </a:lnTo>
                  <a:lnTo>
                    <a:pt x="242" y="103"/>
                  </a:lnTo>
                  <a:lnTo>
                    <a:pt x="248" y="99"/>
                  </a:lnTo>
                  <a:lnTo>
                    <a:pt x="253" y="95"/>
                  </a:lnTo>
                  <a:lnTo>
                    <a:pt x="261" y="93"/>
                  </a:lnTo>
                  <a:lnTo>
                    <a:pt x="267" y="90"/>
                  </a:lnTo>
                  <a:lnTo>
                    <a:pt x="272" y="86"/>
                  </a:lnTo>
                  <a:lnTo>
                    <a:pt x="278" y="84"/>
                  </a:lnTo>
                  <a:lnTo>
                    <a:pt x="286" y="82"/>
                  </a:lnTo>
                  <a:lnTo>
                    <a:pt x="291" y="80"/>
                  </a:lnTo>
                  <a:lnTo>
                    <a:pt x="297" y="76"/>
                  </a:lnTo>
                  <a:lnTo>
                    <a:pt x="303" y="74"/>
                  </a:lnTo>
                  <a:lnTo>
                    <a:pt x="308" y="71"/>
                  </a:lnTo>
                  <a:lnTo>
                    <a:pt x="314" y="69"/>
                  </a:lnTo>
                  <a:lnTo>
                    <a:pt x="320" y="67"/>
                  </a:lnTo>
                  <a:lnTo>
                    <a:pt x="325" y="65"/>
                  </a:lnTo>
                  <a:lnTo>
                    <a:pt x="331" y="63"/>
                  </a:lnTo>
                  <a:lnTo>
                    <a:pt x="337" y="61"/>
                  </a:lnTo>
                  <a:lnTo>
                    <a:pt x="343" y="59"/>
                  </a:lnTo>
                  <a:lnTo>
                    <a:pt x="346" y="57"/>
                  </a:lnTo>
                  <a:lnTo>
                    <a:pt x="354" y="55"/>
                  </a:lnTo>
                  <a:lnTo>
                    <a:pt x="360" y="55"/>
                  </a:lnTo>
                  <a:lnTo>
                    <a:pt x="363" y="54"/>
                  </a:lnTo>
                  <a:lnTo>
                    <a:pt x="369" y="52"/>
                  </a:lnTo>
                  <a:lnTo>
                    <a:pt x="375" y="52"/>
                  </a:lnTo>
                  <a:lnTo>
                    <a:pt x="381" y="50"/>
                  </a:lnTo>
                  <a:lnTo>
                    <a:pt x="384" y="48"/>
                  </a:lnTo>
                  <a:lnTo>
                    <a:pt x="390" y="46"/>
                  </a:lnTo>
                  <a:lnTo>
                    <a:pt x="396" y="46"/>
                  </a:lnTo>
                  <a:lnTo>
                    <a:pt x="400" y="44"/>
                  </a:lnTo>
                  <a:lnTo>
                    <a:pt x="405" y="44"/>
                  </a:lnTo>
                  <a:lnTo>
                    <a:pt x="411" y="42"/>
                  </a:lnTo>
                  <a:lnTo>
                    <a:pt x="415" y="42"/>
                  </a:lnTo>
                  <a:lnTo>
                    <a:pt x="424" y="40"/>
                  </a:lnTo>
                  <a:lnTo>
                    <a:pt x="434" y="40"/>
                  </a:lnTo>
                  <a:lnTo>
                    <a:pt x="443" y="40"/>
                  </a:lnTo>
                  <a:lnTo>
                    <a:pt x="453" y="40"/>
                  </a:lnTo>
                  <a:lnTo>
                    <a:pt x="460" y="40"/>
                  </a:lnTo>
                  <a:lnTo>
                    <a:pt x="470" y="40"/>
                  </a:lnTo>
                  <a:lnTo>
                    <a:pt x="478" y="40"/>
                  </a:lnTo>
                  <a:lnTo>
                    <a:pt x="487" y="42"/>
                  </a:lnTo>
                  <a:lnTo>
                    <a:pt x="495" y="44"/>
                  </a:lnTo>
                  <a:lnTo>
                    <a:pt x="502" y="46"/>
                  </a:lnTo>
                  <a:lnTo>
                    <a:pt x="512" y="48"/>
                  </a:lnTo>
                  <a:lnTo>
                    <a:pt x="519" y="50"/>
                  </a:lnTo>
                  <a:lnTo>
                    <a:pt x="527" y="52"/>
                  </a:lnTo>
                  <a:lnTo>
                    <a:pt x="535" y="55"/>
                  </a:lnTo>
                  <a:lnTo>
                    <a:pt x="542" y="57"/>
                  </a:lnTo>
                  <a:lnTo>
                    <a:pt x="552" y="61"/>
                  </a:lnTo>
                  <a:lnTo>
                    <a:pt x="557" y="65"/>
                  </a:lnTo>
                  <a:lnTo>
                    <a:pt x="567" y="69"/>
                  </a:lnTo>
                  <a:lnTo>
                    <a:pt x="573" y="73"/>
                  </a:lnTo>
                  <a:lnTo>
                    <a:pt x="580" y="78"/>
                  </a:lnTo>
                  <a:lnTo>
                    <a:pt x="588" y="82"/>
                  </a:lnTo>
                  <a:lnTo>
                    <a:pt x="594" y="86"/>
                  </a:lnTo>
                  <a:lnTo>
                    <a:pt x="601" y="92"/>
                  </a:lnTo>
                  <a:lnTo>
                    <a:pt x="609" y="95"/>
                  </a:lnTo>
                  <a:lnTo>
                    <a:pt x="616" y="101"/>
                  </a:lnTo>
                  <a:lnTo>
                    <a:pt x="624" y="107"/>
                  </a:lnTo>
                  <a:lnTo>
                    <a:pt x="632" y="112"/>
                  </a:lnTo>
                  <a:lnTo>
                    <a:pt x="639" y="120"/>
                  </a:lnTo>
                  <a:lnTo>
                    <a:pt x="645" y="124"/>
                  </a:lnTo>
                  <a:lnTo>
                    <a:pt x="652" y="131"/>
                  </a:lnTo>
                  <a:lnTo>
                    <a:pt x="660" y="137"/>
                  </a:lnTo>
                  <a:lnTo>
                    <a:pt x="668" y="145"/>
                  </a:lnTo>
                  <a:lnTo>
                    <a:pt x="673" y="150"/>
                  </a:lnTo>
                  <a:lnTo>
                    <a:pt x="681" y="158"/>
                  </a:lnTo>
                  <a:lnTo>
                    <a:pt x="689" y="164"/>
                  </a:lnTo>
                  <a:lnTo>
                    <a:pt x="696" y="171"/>
                  </a:lnTo>
                  <a:lnTo>
                    <a:pt x="700" y="177"/>
                  </a:lnTo>
                  <a:lnTo>
                    <a:pt x="708" y="185"/>
                  </a:lnTo>
                  <a:lnTo>
                    <a:pt x="713" y="192"/>
                  </a:lnTo>
                  <a:lnTo>
                    <a:pt x="719" y="200"/>
                  </a:lnTo>
                  <a:lnTo>
                    <a:pt x="725" y="206"/>
                  </a:lnTo>
                  <a:lnTo>
                    <a:pt x="729" y="213"/>
                  </a:lnTo>
                  <a:lnTo>
                    <a:pt x="734" y="221"/>
                  </a:lnTo>
                  <a:lnTo>
                    <a:pt x="740" y="228"/>
                  </a:lnTo>
                  <a:lnTo>
                    <a:pt x="744" y="234"/>
                  </a:lnTo>
                  <a:lnTo>
                    <a:pt x="748" y="242"/>
                  </a:lnTo>
                  <a:lnTo>
                    <a:pt x="751" y="249"/>
                  </a:lnTo>
                  <a:lnTo>
                    <a:pt x="755" y="257"/>
                  </a:lnTo>
                  <a:lnTo>
                    <a:pt x="759" y="263"/>
                  </a:lnTo>
                  <a:lnTo>
                    <a:pt x="761" y="270"/>
                  </a:lnTo>
                  <a:lnTo>
                    <a:pt x="763" y="278"/>
                  </a:lnTo>
                  <a:lnTo>
                    <a:pt x="767" y="284"/>
                  </a:lnTo>
                  <a:lnTo>
                    <a:pt x="767" y="289"/>
                  </a:lnTo>
                  <a:lnTo>
                    <a:pt x="768" y="297"/>
                  </a:lnTo>
                  <a:lnTo>
                    <a:pt x="770" y="303"/>
                  </a:lnTo>
                  <a:lnTo>
                    <a:pt x="772" y="310"/>
                  </a:lnTo>
                  <a:lnTo>
                    <a:pt x="772" y="316"/>
                  </a:lnTo>
                  <a:lnTo>
                    <a:pt x="774" y="323"/>
                  </a:lnTo>
                  <a:lnTo>
                    <a:pt x="774" y="331"/>
                  </a:lnTo>
                  <a:lnTo>
                    <a:pt x="776" y="339"/>
                  </a:lnTo>
                  <a:lnTo>
                    <a:pt x="776" y="344"/>
                  </a:lnTo>
                  <a:lnTo>
                    <a:pt x="776" y="352"/>
                  </a:lnTo>
                  <a:lnTo>
                    <a:pt x="776" y="360"/>
                  </a:lnTo>
                  <a:lnTo>
                    <a:pt x="778" y="365"/>
                  </a:lnTo>
                  <a:lnTo>
                    <a:pt x="778" y="373"/>
                  </a:lnTo>
                  <a:lnTo>
                    <a:pt x="778" y="379"/>
                  </a:lnTo>
                  <a:lnTo>
                    <a:pt x="778" y="386"/>
                  </a:lnTo>
                  <a:lnTo>
                    <a:pt x="780" y="392"/>
                  </a:lnTo>
                  <a:lnTo>
                    <a:pt x="780" y="398"/>
                  </a:lnTo>
                  <a:lnTo>
                    <a:pt x="780" y="403"/>
                  </a:lnTo>
                  <a:lnTo>
                    <a:pt x="780" y="409"/>
                  </a:lnTo>
                  <a:lnTo>
                    <a:pt x="780" y="415"/>
                  </a:lnTo>
                  <a:lnTo>
                    <a:pt x="780" y="418"/>
                  </a:lnTo>
                  <a:lnTo>
                    <a:pt x="780" y="424"/>
                  </a:lnTo>
                  <a:lnTo>
                    <a:pt x="780" y="428"/>
                  </a:lnTo>
                  <a:lnTo>
                    <a:pt x="780" y="432"/>
                  </a:lnTo>
                  <a:lnTo>
                    <a:pt x="780" y="439"/>
                  </a:lnTo>
                  <a:lnTo>
                    <a:pt x="780" y="443"/>
                  </a:lnTo>
                  <a:lnTo>
                    <a:pt x="780" y="447"/>
                  </a:lnTo>
                  <a:lnTo>
                    <a:pt x="780" y="449"/>
                  </a:lnTo>
                  <a:lnTo>
                    <a:pt x="778" y="532"/>
                  </a:lnTo>
                  <a:lnTo>
                    <a:pt x="814" y="5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67"/>
            <p:cNvSpPr>
              <a:spLocks/>
            </p:cNvSpPr>
            <p:nvPr/>
          </p:nvSpPr>
          <p:spPr bwMode="auto">
            <a:xfrm>
              <a:off x="4021" y="162"/>
              <a:ext cx="294" cy="306"/>
            </a:xfrm>
            <a:custGeom>
              <a:avLst/>
              <a:gdLst>
                <a:gd name="T0" fmla="*/ 10 w 587"/>
                <a:gd name="T1" fmla="*/ 61 h 614"/>
                <a:gd name="T2" fmla="*/ 8 w 587"/>
                <a:gd name="T3" fmla="*/ 55 h 614"/>
                <a:gd name="T4" fmla="*/ 7 w 587"/>
                <a:gd name="T5" fmla="*/ 49 h 614"/>
                <a:gd name="T6" fmla="*/ 6 w 587"/>
                <a:gd name="T7" fmla="*/ 45 h 614"/>
                <a:gd name="T8" fmla="*/ 6 w 587"/>
                <a:gd name="T9" fmla="*/ 40 h 614"/>
                <a:gd name="T10" fmla="*/ 6 w 587"/>
                <a:gd name="T11" fmla="*/ 35 h 614"/>
                <a:gd name="T12" fmla="*/ 6 w 587"/>
                <a:gd name="T13" fmla="*/ 31 h 614"/>
                <a:gd name="T14" fmla="*/ 8 w 587"/>
                <a:gd name="T15" fmla="*/ 25 h 614"/>
                <a:gd name="T16" fmla="*/ 11 w 587"/>
                <a:gd name="T17" fmla="*/ 19 h 614"/>
                <a:gd name="T18" fmla="*/ 15 w 587"/>
                <a:gd name="T19" fmla="*/ 14 h 614"/>
                <a:gd name="T20" fmla="*/ 19 w 587"/>
                <a:gd name="T21" fmla="*/ 11 h 614"/>
                <a:gd name="T22" fmla="*/ 24 w 587"/>
                <a:gd name="T23" fmla="*/ 8 h 614"/>
                <a:gd name="T24" fmla="*/ 30 w 587"/>
                <a:gd name="T25" fmla="*/ 6 h 614"/>
                <a:gd name="T26" fmla="*/ 35 w 587"/>
                <a:gd name="T27" fmla="*/ 5 h 614"/>
                <a:gd name="T28" fmla="*/ 42 w 587"/>
                <a:gd name="T29" fmla="*/ 5 h 614"/>
                <a:gd name="T30" fmla="*/ 48 w 587"/>
                <a:gd name="T31" fmla="*/ 6 h 614"/>
                <a:gd name="T32" fmla="*/ 53 w 587"/>
                <a:gd name="T33" fmla="*/ 8 h 614"/>
                <a:gd name="T34" fmla="*/ 59 w 587"/>
                <a:gd name="T35" fmla="*/ 13 h 614"/>
                <a:gd name="T36" fmla="*/ 64 w 587"/>
                <a:gd name="T37" fmla="*/ 19 h 614"/>
                <a:gd name="T38" fmla="*/ 66 w 587"/>
                <a:gd name="T39" fmla="*/ 24 h 614"/>
                <a:gd name="T40" fmla="*/ 69 w 587"/>
                <a:gd name="T41" fmla="*/ 29 h 614"/>
                <a:gd name="T42" fmla="*/ 70 w 587"/>
                <a:gd name="T43" fmla="*/ 34 h 614"/>
                <a:gd name="T44" fmla="*/ 70 w 587"/>
                <a:gd name="T45" fmla="*/ 41 h 614"/>
                <a:gd name="T46" fmla="*/ 69 w 587"/>
                <a:gd name="T47" fmla="*/ 48 h 614"/>
                <a:gd name="T48" fmla="*/ 67 w 587"/>
                <a:gd name="T49" fmla="*/ 55 h 614"/>
                <a:gd name="T50" fmla="*/ 64 w 587"/>
                <a:gd name="T51" fmla="*/ 60 h 614"/>
                <a:gd name="T52" fmla="*/ 58 w 587"/>
                <a:gd name="T53" fmla="*/ 65 h 614"/>
                <a:gd name="T54" fmla="*/ 62 w 587"/>
                <a:gd name="T55" fmla="*/ 70 h 614"/>
                <a:gd name="T56" fmla="*/ 65 w 587"/>
                <a:gd name="T57" fmla="*/ 65 h 614"/>
                <a:gd name="T58" fmla="*/ 69 w 587"/>
                <a:gd name="T59" fmla="*/ 60 h 614"/>
                <a:gd name="T60" fmla="*/ 72 w 587"/>
                <a:gd name="T61" fmla="*/ 53 h 614"/>
                <a:gd name="T62" fmla="*/ 73 w 587"/>
                <a:gd name="T63" fmla="*/ 48 h 614"/>
                <a:gd name="T64" fmla="*/ 74 w 587"/>
                <a:gd name="T65" fmla="*/ 43 h 614"/>
                <a:gd name="T66" fmla="*/ 74 w 587"/>
                <a:gd name="T67" fmla="*/ 38 h 614"/>
                <a:gd name="T68" fmla="*/ 73 w 587"/>
                <a:gd name="T69" fmla="*/ 34 h 614"/>
                <a:gd name="T70" fmla="*/ 72 w 587"/>
                <a:gd name="T71" fmla="*/ 29 h 614"/>
                <a:gd name="T72" fmla="*/ 71 w 587"/>
                <a:gd name="T73" fmla="*/ 24 h 614"/>
                <a:gd name="T74" fmla="*/ 69 w 587"/>
                <a:gd name="T75" fmla="*/ 19 h 614"/>
                <a:gd name="T76" fmla="*/ 65 w 587"/>
                <a:gd name="T77" fmla="*/ 12 h 614"/>
                <a:gd name="T78" fmla="*/ 61 w 587"/>
                <a:gd name="T79" fmla="*/ 8 h 614"/>
                <a:gd name="T80" fmla="*/ 56 w 587"/>
                <a:gd name="T81" fmla="*/ 5 h 614"/>
                <a:gd name="T82" fmla="*/ 50 w 587"/>
                <a:gd name="T83" fmla="*/ 2 h 614"/>
                <a:gd name="T84" fmla="*/ 44 w 587"/>
                <a:gd name="T85" fmla="*/ 0 h 614"/>
                <a:gd name="T86" fmla="*/ 38 w 587"/>
                <a:gd name="T87" fmla="*/ 0 h 614"/>
                <a:gd name="T88" fmla="*/ 34 w 587"/>
                <a:gd name="T89" fmla="*/ 0 h 614"/>
                <a:gd name="T90" fmla="*/ 29 w 587"/>
                <a:gd name="T91" fmla="*/ 1 h 614"/>
                <a:gd name="T92" fmla="*/ 25 w 587"/>
                <a:gd name="T93" fmla="*/ 3 h 614"/>
                <a:gd name="T94" fmla="*/ 19 w 587"/>
                <a:gd name="T95" fmla="*/ 6 h 614"/>
                <a:gd name="T96" fmla="*/ 12 w 587"/>
                <a:gd name="T97" fmla="*/ 10 h 614"/>
                <a:gd name="T98" fmla="*/ 8 w 587"/>
                <a:gd name="T99" fmla="*/ 15 h 614"/>
                <a:gd name="T100" fmla="*/ 5 w 587"/>
                <a:gd name="T101" fmla="*/ 20 h 614"/>
                <a:gd name="T102" fmla="*/ 3 w 587"/>
                <a:gd name="T103" fmla="*/ 25 h 614"/>
                <a:gd name="T104" fmla="*/ 1 w 587"/>
                <a:gd name="T105" fmla="*/ 30 h 614"/>
                <a:gd name="T106" fmla="*/ 0 w 587"/>
                <a:gd name="T107" fmla="*/ 37 h 614"/>
                <a:gd name="T108" fmla="*/ 0 w 587"/>
                <a:gd name="T109" fmla="*/ 44 h 614"/>
                <a:gd name="T110" fmla="*/ 1 w 587"/>
                <a:gd name="T111" fmla="*/ 51 h 614"/>
                <a:gd name="T112" fmla="*/ 2 w 587"/>
                <a:gd name="T113" fmla="*/ 56 h 614"/>
                <a:gd name="T114" fmla="*/ 4 w 587"/>
                <a:gd name="T115" fmla="*/ 62 h 614"/>
                <a:gd name="T116" fmla="*/ 9 w 587"/>
                <a:gd name="T117" fmla="*/ 69 h 614"/>
                <a:gd name="T118" fmla="*/ 16 w 587"/>
                <a:gd name="T119" fmla="*/ 73 h 614"/>
                <a:gd name="T120" fmla="*/ 23 w 587"/>
                <a:gd name="T121" fmla="*/ 75 h 614"/>
                <a:gd name="T122" fmla="*/ 18 w 587"/>
                <a:gd name="T123" fmla="*/ 68 h 6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87"/>
                <a:gd name="T187" fmla="*/ 0 h 614"/>
                <a:gd name="T188" fmla="*/ 587 w 587"/>
                <a:gd name="T189" fmla="*/ 614 h 61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87" h="614">
                  <a:moveTo>
                    <a:pt x="82" y="519"/>
                  </a:moveTo>
                  <a:lnTo>
                    <a:pt x="82" y="517"/>
                  </a:lnTo>
                  <a:lnTo>
                    <a:pt x="80" y="511"/>
                  </a:lnTo>
                  <a:lnTo>
                    <a:pt x="78" y="508"/>
                  </a:lnTo>
                  <a:lnTo>
                    <a:pt x="78" y="504"/>
                  </a:lnTo>
                  <a:lnTo>
                    <a:pt x="76" y="500"/>
                  </a:lnTo>
                  <a:lnTo>
                    <a:pt x="74" y="494"/>
                  </a:lnTo>
                  <a:lnTo>
                    <a:pt x="72" y="489"/>
                  </a:lnTo>
                  <a:lnTo>
                    <a:pt x="70" y="483"/>
                  </a:lnTo>
                  <a:lnTo>
                    <a:pt x="68" y="477"/>
                  </a:lnTo>
                  <a:lnTo>
                    <a:pt x="66" y="470"/>
                  </a:lnTo>
                  <a:lnTo>
                    <a:pt x="63" y="462"/>
                  </a:lnTo>
                  <a:lnTo>
                    <a:pt x="63" y="454"/>
                  </a:lnTo>
                  <a:lnTo>
                    <a:pt x="61" y="447"/>
                  </a:lnTo>
                  <a:lnTo>
                    <a:pt x="59" y="439"/>
                  </a:lnTo>
                  <a:lnTo>
                    <a:pt x="55" y="428"/>
                  </a:lnTo>
                  <a:lnTo>
                    <a:pt x="53" y="420"/>
                  </a:lnTo>
                  <a:lnTo>
                    <a:pt x="51" y="414"/>
                  </a:lnTo>
                  <a:lnTo>
                    <a:pt x="51" y="411"/>
                  </a:lnTo>
                  <a:lnTo>
                    <a:pt x="51" y="405"/>
                  </a:lnTo>
                  <a:lnTo>
                    <a:pt x="51" y="399"/>
                  </a:lnTo>
                  <a:lnTo>
                    <a:pt x="49" y="395"/>
                  </a:lnTo>
                  <a:lnTo>
                    <a:pt x="47" y="390"/>
                  </a:lnTo>
                  <a:lnTo>
                    <a:pt x="47" y="384"/>
                  </a:lnTo>
                  <a:lnTo>
                    <a:pt x="47" y="380"/>
                  </a:lnTo>
                  <a:lnTo>
                    <a:pt x="45" y="374"/>
                  </a:lnTo>
                  <a:lnTo>
                    <a:pt x="45" y="369"/>
                  </a:lnTo>
                  <a:lnTo>
                    <a:pt x="45" y="363"/>
                  </a:lnTo>
                  <a:lnTo>
                    <a:pt x="45" y="359"/>
                  </a:lnTo>
                  <a:lnTo>
                    <a:pt x="44" y="354"/>
                  </a:lnTo>
                  <a:lnTo>
                    <a:pt x="44" y="348"/>
                  </a:lnTo>
                  <a:lnTo>
                    <a:pt x="42" y="342"/>
                  </a:lnTo>
                  <a:lnTo>
                    <a:pt x="42" y="336"/>
                  </a:lnTo>
                  <a:lnTo>
                    <a:pt x="42" y="331"/>
                  </a:lnTo>
                  <a:lnTo>
                    <a:pt x="42" y="325"/>
                  </a:lnTo>
                  <a:lnTo>
                    <a:pt x="42" y="319"/>
                  </a:lnTo>
                  <a:lnTo>
                    <a:pt x="42" y="316"/>
                  </a:lnTo>
                  <a:lnTo>
                    <a:pt x="42" y="308"/>
                  </a:lnTo>
                  <a:lnTo>
                    <a:pt x="42" y="304"/>
                  </a:lnTo>
                  <a:lnTo>
                    <a:pt x="42" y="298"/>
                  </a:lnTo>
                  <a:lnTo>
                    <a:pt x="44" y="293"/>
                  </a:lnTo>
                  <a:lnTo>
                    <a:pt x="44" y="287"/>
                  </a:lnTo>
                  <a:lnTo>
                    <a:pt x="44" y="281"/>
                  </a:lnTo>
                  <a:lnTo>
                    <a:pt x="45" y="278"/>
                  </a:lnTo>
                  <a:lnTo>
                    <a:pt x="45" y="272"/>
                  </a:lnTo>
                  <a:lnTo>
                    <a:pt x="45" y="266"/>
                  </a:lnTo>
                  <a:lnTo>
                    <a:pt x="45" y="260"/>
                  </a:lnTo>
                  <a:lnTo>
                    <a:pt x="47" y="255"/>
                  </a:lnTo>
                  <a:lnTo>
                    <a:pt x="47" y="249"/>
                  </a:lnTo>
                  <a:lnTo>
                    <a:pt x="47" y="243"/>
                  </a:lnTo>
                  <a:lnTo>
                    <a:pt x="49" y="240"/>
                  </a:lnTo>
                  <a:lnTo>
                    <a:pt x="49" y="234"/>
                  </a:lnTo>
                  <a:lnTo>
                    <a:pt x="51" y="230"/>
                  </a:lnTo>
                  <a:lnTo>
                    <a:pt x="53" y="221"/>
                  </a:lnTo>
                  <a:lnTo>
                    <a:pt x="55" y="211"/>
                  </a:lnTo>
                  <a:lnTo>
                    <a:pt x="59" y="203"/>
                  </a:lnTo>
                  <a:lnTo>
                    <a:pt x="63" y="196"/>
                  </a:lnTo>
                  <a:lnTo>
                    <a:pt x="64" y="188"/>
                  </a:lnTo>
                  <a:lnTo>
                    <a:pt x="66" y="181"/>
                  </a:lnTo>
                  <a:lnTo>
                    <a:pt x="70" y="173"/>
                  </a:lnTo>
                  <a:lnTo>
                    <a:pt x="74" y="167"/>
                  </a:lnTo>
                  <a:lnTo>
                    <a:pt x="78" y="160"/>
                  </a:lnTo>
                  <a:lnTo>
                    <a:pt x="82" y="156"/>
                  </a:lnTo>
                  <a:lnTo>
                    <a:pt x="85" y="150"/>
                  </a:lnTo>
                  <a:lnTo>
                    <a:pt x="91" y="145"/>
                  </a:lnTo>
                  <a:lnTo>
                    <a:pt x="95" y="139"/>
                  </a:lnTo>
                  <a:lnTo>
                    <a:pt x="99" y="133"/>
                  </a:lnTo>
                  <a:lnTo>
                    <a:pt x="104" y="129"/>
                  </a:lnTo>
                  <a:lnTo>
                    <a:pt x="108" y="124"/>
                  </a:lnTo>
                  <a:lnTo>
                    <a:pt x="114" y="118"/>
                  </a:lnTo>
                  <a:lnTo>
                    <a:pt x="118" y="116"/>
                  </a:lnTo>
                  <a:lnTo>
                    <a:pt x="123" y="110"/>
                  </a:lnTo>
                  <a:lnTo>
                    <a:pt x="129" y="108"/>
                  </a:lnTo>
                  <a:lnTo>
                    <a:pt x="135" y="105"/>
                  </a:lnTo>
                  <a:lnTo>
                    <a:pt x="141" y="101"/>
                  </a:lnTo>
                  <a:lnTo>
                    <a:pt x="144" y="95"/>
                  </a:lnTo>
                  <a:lnTo>
                    <a:pt x="150" y="93"/>
                  </a:lnTo>
                  <a:lnTo>
                    <a:pt x="156" y="89"/>
                  </a:lnTo>
                  <a:lnTo>
                    <a:pt x="161" y="86"/>
                  </a:lnTo>
                  <a:lnTo>
                    <a:pt x="167" y="82"/>
                  </a:lnTo>
                  <a:lnTo>
                    <a:pt x="173" y="80"/>
                  </a:lnTo>
                  <a:lnTo>
                    <a:pt x="179" y="76"/>
                  </a:lnTo>
                  <a:lnTo>
                    <a:pt x="182" y="72"/>
                  </a:lnTo>
                  <a:lnTo>
                    <a:pt x="188" y="70"/>
                  </a:lnTo>
                  <a:lnTo>
                    <a:pt x="196" y="67"/>
                  </a:lnTo>
                  <a:lnTo>
                    <a:pt x="199" y="65"/>
                  </a:lnTo>
                  <a:lnTo>
                    <a:pt x="207" y="63"/>
                  </a:lnTo>
                  <a:lnTo>
                    <a:pt x="213" y="59"/>
                  </a:lnTo>
                  <a:lnTo>
                    <a:pt x="220" y="57"/>
                  </a:lnTo>
                  <a:lnTo>
                    <a:pt x="226" y="55"/>
                  </a:lnTo>
                  <a:lnTo>
                    <a:pt x="234" y="53"/>
                  </a:lnTo>
                  <a:lnTo>
                    <a:pt x="239" y="51"/>
                  </a:lnTo>
                  <a:lnTo>
                    <a:pt x="247" y="49"/>
                  </a:lnTo>
                  <a:lnTo>
                    <a:pt x="253" y="48"/>
                  </a:lnTo>
                  <a:lnTo>
                    <a:pt x="258" y="48"/>
                  </a:lnTo>
                  <a:lnTo>
                    <a:pt x="266" y="46"/>
                  </a:lnTo>
                  <a:lnTo>
                    <a:pt x="274" y="46"/>
                  </a:lnTo>
                  <a:lnTo>
                    <a:pt x="279" y="44"/>
                  </a:lnTo>
                  <a:lnTo>
                    <a:pt x="287" y="42"/>
                  </a:lnTo>
                  <a:lnTo>
                    <a:pt x="295" y="42"/>
                  </a:lnTo>
                  <a:lnTo>
                    <a:pt x="300" y="42"/>
                  </a:lnTo>
                  <a:lnTo>
                    <a:pt x="308" y="42"/>
                  </a:lnTo>
                  <a:lnTo>
                    <a:pt x="315" y="42"/>
                  </a:lnTo>
                  <a:lnTo>
                    <a:pt x="321" y="42"/>
                  </a:lnTo>
                  <a:lnTo>
                    <a:pt x="329" y="42"/>
                  </a:lnTo>
                  <a:lnTo>
                    <a:pt x="336" y="42"/>
                  </a:lnTo>
                  <a:lnTo>
                    <a:pt x="344" y="42"/>
                  </a:lnTo>
                  <a:lnTo>
                    <a:pt x="350" y="44"/>
                  </a:lnTo>
                  <a:lnTo>
                    <a:pt x="357" y="46"/>
                  </a:lnTo>
                  <a:lnTo>
                    <a:pt x="365" y="46"/>
                  </a:lnTo>
                  <a:lnTo>
                    <a:pt x="371" y="48"/>
                  </a:lnTo>
                  <a:lnTo>
                    <a:pt x="378" y="49"/>
                  </a:lnTo>
                  <a:lnTo>
                    <a:pt x="386" y="53"/>
                  </a:lnTo>
                  <a:lnTo>
                    <a:pt x="390" y="53"/>
                  </a:lnTo>
                  <a:lnTo>
                    <a:pt x="397" y="55"/>
                  </a:lnTo>
                  <a:lnTo>
                    <a:pt x="403" y="57"/>
                  </a:lnTo>
                  <a:lnTo>
                    <a:pt x="409" y="61"/>
                  </a:lnTo>
                  <a:lnTo>
                    <a:pt x="414" y="63"/>
                  </a:lnTo>
                  <a:lnTo>
                    <a:pt x="418" y="65"/>
                  </a:lnTo>
                  <a:lnTo>
                    <a:pt x="424" y="69"/>
                  </a:lnTo>
                  <a:lnTo>
                    <a:pt x="430" y="72"/>
                  </a:lnTo>
                  <a:lnTo>
                    <a:pt x="439" y="78"/>
                  </a:lnTo>
                  <a:lnTo>
                    <a:pt x="449" y="84"/>
                  </a:lnTo>
                  <a:lnTo>
                    <a:pt x="456" y="91"/>
                  </a:lnTo>
                  <a:lnTo>
                    <a:pt x="466" y="101"/>
                  </a:lnTo>
                  <a:lnTo>
                    <a:pt x="471" y="108"/>
                  </a:lnTo>
                  <a:lnTo>
                    <a:pt x="479" y="116"/>
                  </a:lnTo>
                  <a:lnTo>
                    <a:pt x="487" y="126"/>
                  </a:lnTo>
                  <a:lnTo>
                    <a:pt x="492" y="135"/>
                  </a:lnTo>
                  <a:lnTo>
                    <a:pt x="496" y="139"/>
                  </a:lnTo>
                  <a:lnTo>
                    <a:pt x="500" y="145"/>
                  </a:lnTo>
                  <a:lnTo>
                    <a:pt x="504" y="148"/>
                  </a:lnTo>
                  <a:lnTo>
                    <a:pt x="507" y="154"/>
                  </a:lnTo>
                  <a:lnTo>
                    <a:pt x="509" y="160"/>
                  </a:lnTo>
                  <a:lnTo>
                    <a:pt x="513" y="165"/>
                  </a:lnTo>
                  <a:lnTo>
                    <a:pt x="517" y="171"/>
                  </a:lnTo>
                  <a:lnTo>
                    <a:pt x="521" y="175"/>
                  </a:lnTo>
                  <a:lnTo>
                    <a:pt x="523" y="181"/>
                  </a:lnTo>
                  <a:lnTo>
                    <a:pt x="526" y="186"/>
                  </a:lnTo>
                  <a:lnTo>
                    <a:pt x="528" y="192"/>
                  </a:lnTo>
                  <a:lnTo>
                    <a:pt x="532" y="198"/>
                  </a:lnTo>
                  <a:lnTo>
                    <a:pt x="534" y="202"/>
                  </a:lnTo>
                  <a:lnTo>
                    <a:pt x="538" y="209"/>
                  </a:lnTo>
                  <a:lnTo>
                    <a:pt x="540" y="215"/>
                  </a:lnTo>
                  <a:lnTo>
                    <a:pt x="544" y="221"/>
                  </a:lnTo>
                  <a:lnTo>
                    <a:pt x="544" y="226"/>
                  </a:lnTo>
                  <a:lnTo>
                    <a:pt x="545" y="232"/>
                  </a:lnTo>
                  <a:lnTo>
                    <a:pt x="547" y="240"/>
                  </a:lnTo>
                  <a:lnTo>
                    <a:pt x="549" y="245"/>
                  </a:lnTo>
                  <a:lnTo>
                    <a:pt x="549" y="251"/>
                  </a:lnTo>
                  <a:lnTo>
                    <a:pt x="551" y="259"/>
                  </a:lnTo>
                  <a:lnTo>
                    <a:pt x="553" y="264"/>
                  </a:lnTo>
                  <a:lnTo>
                    <a:pt x="555" y="272"/>
                  </a:lnTo>
                  <a:lnTo>
                    <a:pt x="555" y="279"/>
                  </a:lnTo>
                  <a:lnTo>
                    <a:pt x="555" y="285"/>
                  </a:lnTo>
                  <a:lnTo>
                    <a:pt x="555" y="293"/>
                  </a:lnTo>
                  <a:lnTo>
                    <a:pt x="557" y="300"/>
                  </a:lnTo>
                  <a:lnTo>
                    <a:pt x="557" y="308"/>
                  </a:lnTo>
                  <a:lnTo>
                    <a:pt x="557" y="314"/>
                  </a:lnTo>
                  <a:lnTo>
                    <a:pt x="557" y="321"/>
                  </a:lnTo>
                  <a:lnTo>
                    <a:pt x="557" y="331"/>
                  </a:lnTo>
                  <a:lnTo>
                    <a:pt x="555" y="336"/>
                  </a:lnTo>
                  <a:lnTo>
                    <a:pt x="555" y="346"/>
                  </a:lnTo>
                  <a:lnTo>
                    <a:pt x="553" y="354"/>
                  </a:lnTo>
                  <a:lnTo>
                    <a:pt x="553" y="361"/>
                  </a:lnTo>
                  <a:lnTo>
                    <a:pt x="551" y="369"/>
                  </a:lnTo>
                  <a:lnTo>
                    <a:pt x="551" y="376"/>
                  </a:lnTo>
                  <a:lnTo>
                    <a:pt x="549" y="386"/>
                  </a:lnTo>
                  <a:lnTo>
                    <a:pt x="549" y="395"/>
                  </a:lnTo>
                  <a:lnTo>
                    <a:pt x="545" y="401"/>
                  </a:lnTo>
                  <a:lnTo>
                    <a:pt x="545" y="411"/>
                  </a:lnTo>
                  <a:lnTo>
                    <a:pt x="542" y="418"/>
                  </a:lnTo>
                  <a:lnTo>
                    <a:pt x="540" y="426"/>
                  </a:lnTo>
                  <a:lnTo>
                    <a:pt x="536" y="433"/>
                  </a:lnTo>
                  <a:lnTo>
                    <a:pt x="534" y="441"/>
                  </a:lnTo>
                  <a:lnTo>
                    <a:pt x="530" y="449"/>
                  </a:lnTo>
                  <a:lnTo>
                    <a:pt x="526" y="456"/>
                  </a:lnTo>
                  <a:lnTo>
                    <a:pt x="521" y="462"/>
                  </a:lnTo>
                  <a:lnTo>
                    <a:pt x="517" y="468"/>
                  </a:lnTo>
                  <a:lnTo>
                    <a:pt x="513" y="473"/>
                  </a:lnTo>
                  <a:lnTo>
                    <a:pt x="509" y="479"/>
                  </a:lnTo>
                  <a:lnTo>
                    <a:pt x="506" y="485"/>
                  </a:lnTo>
                  <a:lnTo>
                    <a:pt x="500" y="490"/>
                  </a:lnTo>
                  <a:lnTo>
                    <a:pt x="496" y="494"/>
                  </a:lnTo>
                  <a:lnTo>
                    <a:pt x="492" y="500"/>
                  </a:lnTo>
                  <a:lnTo>
                    <a:pt x="483" y="509"/>
                  </a:lnTo>
                  <a:lnTo>
                    <a:pt x="475" y="517"/>
                  </a:lnTo>
                  <a:lnTo>
                    <a:pt x="468" y="523"/>
                  </a:lnTo>
                  <a:lnTo>
                    <a:pt x="462" y="528"/>
                  </a:lnTo>
                  <a:lnTo>
                    <a:pt x="454" y="532"/>
                  </a:lnTo>
                  <a:lnTo>
                    <a:pt x="452" y="536"/>
                  </a:lnTo>
                  <a:lnTo>
                    <a:pt x="449" y="538"/>
                  </a:lnTo>
                  <a:lnTo>
                    <a:pt x="488" y="568"/>
                  </a:lnTo>
                  <a:lnTo>
                    <a:pt x="488" y="566"/>
                  </a:lnTo>
                  <a:lnTo>
                    <a:pt x="492" y="563"/>
                  </a:lnTo>
                  <a:lnTo>
                    <a:pt x="494" y="559"/>
                  </a:lnTo>
                  <a:lnTo>
                    <a:pt x="502" y="551"/>
                  </a:lnTo>
                  <a:lnTo>
                    <a:pt x="504" y="547"/>
                  </a:lnTo>
                  <a:lnTo>
                    <a:pt x="507" y="544"/>
                  </a:lnTo>
                  <a:lnTo>
                    <a:pt x="511" y="538"/>
                  </a:lnTo>
                  <a:lnTo>
                    <a:pt x="515" y="534"/>
                  </a:lnTo>
                  <a:lnTo>
                    <a:pt x="519" y="528"/>
                  </a:lnTo>
                  <a:lnTo>
                    <a:pt x="523" y="523"/>
                  </a:lnTo>
                  <a:lnTo>
                    <a:pt x="526" y="517"/>
                  </a:lnTo>
                  <a:lnTo>
                    <a:pt x="532" y="509"/>
                  </a:lnTo>
                  <a:lnTo>
                    <a:pt x="536" y="502"/>
                  </a:lnTo>
                  <a:lnTo>
                    <a:pt x="540" y="494"/>
                  </a:lnTo>
                  <a:lnTo>
                    <a:pt x="545" y="487"/>
                  </a:lnTo>
                  <a:lnTo>
                    <a:pt x="549" y="481"/>
                  </a:lnTo>
                  <a:lnTo>
                    <a:pt x="553" y="471"/>
                  </a:lnTo>
                  <a:lnTo>
                    <a:pt x="557" y="464"/>
                  </a:lnTo>
                  <a:lnTo>
                    <a:pt x="561" y="454"/>
                  </a:lnTo>
                  <a:lnTo>
                    <a:pt x="566" y="447"/>
                  </a:lnTo>
                  <a:lnTo>
                    <a:pt x="566" y="441"/>
                  </a:lnTo>
                  <a:lnTo>
                    <a:pt x="568" y="437"/>
                  </a:lnTo>
                  <a:lnTo>
                    <a:pt x="570" y="432"/>
                  </a:lnTo>
                  <a:lnTo>
                    <a:pt x="572" y="426"/>
                  </a:lnTo>
                  <a:lnTo>
                    <a:pt x="574" y="416"/>
                  </a:lnTo>
                  <a:lnTo>
                    <a:pt x="578" y="409"/>
                  </a:lnTo>
                  <a:lnTo>
                    <a:pt x="580" y="403"/>
                  </a:lnTo>
                  <a:lnTo>
                    <a:pt x="580" y="397"/>
                  </a:lnTo>
                  <a:lnTo>
                    <a:pt x="582" y="392"/>
                  </a:lnTo>
                  <a:lnTo>
                    <a:pt x="584" y="388"/>
                  </a:lnTo>
                  <a:lnTo>
                    <a:pt x="584" y="382"/>
                  </a:lnTo>
                  <a:lnTo>
                    <a:pt x="585" y="376"/>
                  </a:lnTo>
                  <a:lnTo>
                    <a:pt x="585" y="373"/>
                  </a:lnTo>
                  <a:lnTo>
                    <a:pt x="587" y="367"/>
                  </a:lnTo>
                  <a:lnTo>
                    <a:pt x="587" y="361"/>
                  </a:lnTo>
                  <a:lnTo>
                    <a:pt x="587" y="355"/>
                  </a:lnTo>
                  <a:lnTo>
                    <a:pt x="587" y="350"/>
                  </a:lnTo>
                  <a:lnTo>
                    <a:pt x="587" y="346"/>
                  </a:lnTo>
                  <a:lnTo>
                    <a:pt x="587" y="338"/>
                  </a:lnTo>
                  <a:lnTo>
                    <a:pt x="587" y="335"/>
                  </a:lnTo>
                  <a:lnTo>
                    <a:pt x="587" y="329"/>
                  </a:lnTo>
                  <a:lnTo>
                    <a:pt x="587" y="323"/>
                  </a:lnTo>
                  <a:lnTo>
                    <a:pt x="587" y="317"/>
                  </a:lnTo>
                  <a:lnTo>
                    <a:pt x="587" y="312"/>
                  </a:lnTo>
                  <a:lnTo>
                    <a:pt x="585" y="306"/>
                  </a:lnTo>
                  <a:lnTo>
                    <a:pt x="585" y="300"/>
                  </a:lnTo>
                  <a:lnTo>
                    <a:pt x="585" y="295"/>
                  </a:lnTo>
                  <a:lnTo>
                    <a:pt x="585" y="291"/>
                  </a:lnTo>
                  <a:lnTo>
                    <a:pt x="584" y="285"/>
                  </a:lnTo>
                  <a:lnTo>
                    <a:pt x="584" y="279"/>
                  </a:lnTo>
                  <a:lnTo>
                    <a:pt x="582" y="274"/>
                  </a:lnTo>
                  <a:lnTo>
                    <a:pt x="582" y="268"/>
                  </a:lnTo>
                  <a:lnTo>
                    <a:pt x="580" y="262"/>
                  </a:lnTo>
                  <a:lnTo>
                    <a:pt x="580" y="257"/>
                  </a:lnTo>
                  <a:lnTo>
                    <a:pt x="578" y="251"/>
                  </a:lnTo>
                  <a:lnTo>
                    <a:pt x="576" y="245"/>
                  </a:lnTo>
                  <a:lnTo>
                    <a:pt x="576" y="240"/>
                  </a:lnTo>
                  <a:lnTo>
                    <a:pt x="574" y="236"/>
                  </a:lnTo>
                  <a:lnTo>
                    <a:pt x="572" y="228"/>
                  </a:lnTo>
                  <a:lnTo>
                    <a:pt x="572" y="224"/>
                  </a:lnTo>
                  <a:lnTo>
                    <a:pt x="570" y="219"/>
                  </a:lnTo>
                  <a:lnTo>
                    <a:pt x="568" y="213"/>
                  </a:lnTo>
                  <a:lnTo>
                    <a:pt x="566" y="207"/>
                  </a:lnTo>
                  <a:lnTo>
                    <a:pt x="564" y="203"/>
                  </a:lnTo>
                  <a:lnTo>
                    <a:pt x="563" y="198"/>
                  </a:lnTo>
                  <a:lnTo>
                    <a:pt x="563" y="194"/>
                  </a:lnTo>
                  <a:lnTo>
                    <a:pt x="561" y="188"/>
                  </a:lnTo>
                  <a:lnTo>
                    <a:pt x="559" y="183"/>
                  </a:lnTo>
                  <a:lnTo>
                    <a:pt x="557" y="177"/>
                  </a:lnTo>
                  <a:lnTo>
                    <a:pt x="555" y="171"/>
                  </a:lnTo>
                  <a:lnTo>
                    <a:pt x="549" y="162"/>
                  </a:lnTo>
                  <a:lnTo>
                    <a:pt x="545" y="154"/>
                  </a:lnTo>
                  <a:lnTo>
                    <a:pt x="542" y="145"/>
                  </a:lnTo>
                  <a:lnTo>
                    <a:pt x="538" y="135"/>
                  </a:lnTo>
                  <a:lnTo>
                    <a:pt x="534" y="127"/>
                  </a:lnTo>
                  <a:lnTo>
                    <a:pt x="530" y="120"/>
                  </a:lnTo>
                  <a:lnTo>
                    <a:pt x="525" y="112"/>
                  </a:lnTo>
                  <a:lnTo>
                    <a:pt x="519" y="105"/>
                  </a:lnTo>
                  <a:lnTo>
                    <a:pt x="515" y="97"/>
                  </a:lnTo>
                  <a:lnTo>
                    <a:pt x="511" y="91"/>
                  </a:lnTo>
                  <a:lnTo>
                    <a:pt x="507" y="86"/>
                  </a:lnTo>
                  <a:lnTo>
                    <a:pt x="504" y="80"/>
                  </a:lnTo>
                  <a:lnTo>
                    <a:pt x="498" y="76"/>
                  </a:lnTo>
                  <a:lnTo>
                    <a:pt x="494" y="72"/>
                  </a:lnTo>
                  <a:lnTo>
                    <a:pt x="490" y="69"/>
                  </a:lnTo>
                  <a:lnTo>
                    <a:pt x="485" y="65"/>
                  </a:lnTo>
                  <a:lnTo>
                    <a:pt x="479" y="61"/>
                  </a:lnTo>
                  <a:lnTo>
                    <a:pt x="473" y="57"/>
                  </a:lnTo>
                  <a:lnTo>
                    <a:pt x="468" y="53"/>
                  </a:lnTo>
                  <a:lnTo>
                    <a:pt x="462" y="51"/>
                  </a:lnTo>
                  <a:lnTo>
                    <a:pt x="456" y="48"/>
                  </a:lnTo>
                  <a:lnTo>
                    <a:pt x="450" y="44"/>
                  </a:lnTo>
                  <a:lnTo>
                    <a:pt x="443" y="40"/>
                  </a:lnTo>
                  <a:lnTo>
                    <a:pt x="437" y="38"/>
                  </a:lnTo>
                  <a:lnTo>
                    <a:pt x="430" y="34"/>
                  </a:lnTo>
                  <a:lnTo>
                    <a:pt x="424" y="30"/>
                  </a:lnTo>
                  <a:lnTo>
                    <a:pt x="416" y="29"/>
                  </a:lnTo>
                  <a:lnTo>
                    <a:pt x="411" y="27"/>
                  </a:lnTo>
                  <a:lnTo>
                    <a:pt x="403" y="23"/>
                  </a:lnTo>
                  <a:lnTo>
                    <a:pt x="397" y="21"/>
                  </a:lnTo>
                  <a:lnTo>
                    <a:pt x="390" y="19"/>
                  </a:lnTo>
                  <a:lnTo>
                    <a:pt x="382" y="15"/>
                  </a:lnTo>
                  <a:lnTo>
                    <a:pt x="376" y="13"/>
                  </a:lnTo>
                  <a:lnTo>
                    <a:pt x="369" y="11"/>
                  </a:lnTo>
                  <a:lnTo>
                    <a:pt x="361" y="10"/>
                  </a:lnTo>
                  <a:lnTo>
                    <a:pt x="355" y="8"/>
                  </a:lnTo>
                  <a:lnTo>
                    <a:pt x="348" y="6"/>
                  </a:lnTo>
                  <a:lnTo>
                    <a:pt x="342" y="6"/>
                  </a:lnTo>
                  <a:lnTo>
                    <a:pt x="334" y="4"/>
                  </a:lnTo>
                  <a:lnTo>
                    <a:pt x="329" y="2"/>
                  </a:lnTo>
                  <a:lnTo>
                    <a:pt x="321" y="0"/>
                  </a:lnTo>
                  <a:lnTo>
                    <a:pt x="315" y="0"/>
                  </a:lnTo>
                  <a:lnTo>
                    <a:pt x="310" y="0"/>
                  </a:lnTo>
                  <a:lnTo>
                    <a:pt x="304" y="0"/>
                  </a:lnTo>
                  <a:lnTo>
                    <a:pt x="298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4" y="0"/>
                  </a:lnTo>
                  <a:lnTo>
                    <a:pt x="268" y="0"/>
                  </a:lnTo>
                  <a:lnTo>
                    <a:pt x="262" y="2"/>
                  </a:lnTo>
                  <a:lnTo>
                    <a:pt x="257" y="4"/>
                  </a:lnTo>
                  <a:lnTo>
                    <a:pt x="251" y="6"/>
                  </a:lnTo>
                  <a:lnTo>
                    <a:pt x="247" y="8"/>
                  </a:lnTo>
                  <a:lnTo>
                    <a:pt x="241" y="10"/>
                  </a:lnTo>
                  <a:lnTo>
                    <a:pt x="236" y="10"/>
                  </a:lnTo>
                  <a:lnTo>
                    <a:pt x="230" y="11"/>
                  </a:lnTo>
                  <a:lnTo>
                    <a:pt x="224" y="13"/>
                  </a:lnTo>
                  <a:lnTo>
                    <a:pt x="220" y="17"/>
                  </a:lnTo>
                  <a:lnTo>
                    <a:pt x="215" y="19"/>
                  </a:lnTo>
                  <a:lnTo>
                    <a:pt x="211" y="23"/>
                  </a:lnTo>
                  <a:lnTo>
                    <a:pt x="205" y="23"/>
                  </a:lnTo>
                  <a:lnTo>
                    <a:pt x="199" y="27"/>
                  </a:lnTo>
                  <a:lnTo>
                    <a:pt x="196" y="29"/>
                  </a:lnTo>
                  <a:lnTo>
                    <a:pt x="190" y="30"/>
                  </a:lnTo>
                  <a:lnTo>
                    <a:pt x="184" y="32"/>
                  </a:lnTo>
                  <a:lnTo>
                    <a:pt x="180" y="36"/>
                  </a:lnTo>
                  <a:lnTo>
                    <a:pt x="175" y="38"/>
                  </a:lnTo>
                  <a:lnTo>
                    <a:pt x="171" y="40"/>
                  </a:lnTo>
                  <a:lnTo>
                    <a:pt x="161" y="46"/>
                  </a:lnTo>
                  <a:lnTo>
                    <a:pt x="152" y="49"/>
                  </a:lnTo>
                  <a:lnTo>
                    <a:pt x="142" y="53"/>
                  </a:lnTo>
                  <a:lnTo>
                    <a:pt x="135" y="57"/>
                  </a:lnTo>
                  <a:lnTo>
                    <a:pt x="125" y="61"/>
                  </a:lnTo>
                  <a:lnTo>
                    <a:pt x="116" y="65"/>
                  </a:lnTo>
                  <a:lnTo>
                    <a:pt x="106" y="70"/>
                  </a:lnTo>
                  <a:lnTo>
                    <a:pt x="99" y="78"/>
                  </a:lnTo>
                  <a:lnTo>
                    <a:pt x="91" y="84"/>
                  </a:lnTo>
                  <a:lnTo>
                    <a:pt x="83" y="93"/>
                  </a:lnTo>
                  <a:lnTo>
                    <a:pt x="80" y="97"/>
                  </a:lnTo>
                  <a:lnTo>
                    <a:pt x="76" y="103"/>
                  </a:lnTo>
                  <a:lnTo>
                    <a:pt x="72" y="108"/>
                  </a:lnTo>
                  <a:lnTo>
                    <a:pt x="70" y="114"/>
                  </a:lnTo>
                  <a:lnTo>
                    <a:pt x="66" y="118"/>
                  </a:lnTo>
                  <a:lnTo>
                    <a:pt x="63" y="124"/>
                  </a:lnTo>
                  <a:lnTo>
                    <a:pt x="59" y="129"/>
                  </a:lnTo>
                  <a:lnTo>
                    <a:pt x="57" y="133"/>
                  </a:lnTo>
                  <a:lnTo>
                    <a:pt x="53" y="139"/>
                  </a:lnTo>
                  <a:lnTo>
                    <a:pt x="49" y="145"/>
                  </a:lnTo>
                  <a:lnTo>
                    <a:pt x="47" y="150"/>
                  </a:lnTo>
                  <a:lnTo>
                    <a:pt x="44" y="158"/>
                  </a:lnTo>
                  <a:lnTo>
                    <a:pt x="40" y="162"/>
                  </a:lnTo>
                  <a:lnTo>
                    <a:pt x="38" y="167"/>
                  </a:lnTo>
                  <a:lnTo>
                    <a:pt x="36" y="173"/>
                  </a:lnTo>
                  <a:lnTo>
                    <a:pt x="32" y="181"/>
                  </a:lnTo>
                  <a:lnTo>
                    <a:pt x="30" y="186"/>
                  </a:lnTo>
                  <a:lnTo>
                    <a:pt x="26" y="190"/>
                  </a:lnTo>
                  <a:lnTo>
                    <a:pt x="25" y="198"/>
                  </a:lnTo>
                  <a:lnTo>
                    <a:pt x="23" y="203"/>
                  </a:lnTo>
                  <a:lnTo>
                    <a:pt x="19" y="209"/>
                  </a:lnTo>
                  <a:lnTo>
                    <a:pt x="15" y="213"/>
                  </a:lnTo>
                  <a:lnTo>
                    <a:pt x="13" y="221"/>
                  </a:lnTo>
                  <a:lnTo>
                    <a:pt x="11" y="226"/>
                  </a:lnTo>
                  <a:lnTo>
                    <a:pt x="9" y="232"/>
                  </a:lnTo>
                  <a:lnTo>
                    <a:pt x="7" y="240"/>
                  </a:lnTo>
                  <a:lnTo>
                    <a:pt x="6" y="245"/>
                  </a:lnTo>
                  <a:lnTo>
                    <a:pt x="6" y="255"/>
                  </a:lnTo>
                  <a:lnTo>
                    <a:pt x="4" y="260"/>
                  </a:lnTo>
                  <a:lnTo>
                    <a:pt x="4" y="266"/>
                  </a:lnTo>
                  <a:lnTo>
                    <a:pt x="2" y="276"/>
                  </a:lnTo>
                  <a:lnTo>
                    <a:pt x="2" y="283"/>
                  </a:lnTo>
                  <a:lnTo>
                    <a:pt x="0" y="291"/>
                  </a:lnTo>
                  <a:lnTo>
                    <a:pt x="0" y="298"/>
                  </a:lnTo>
                  <a:lnTo>
                    <a:pt x="0" y="308"/>
                  </a:lnTo>
                  <a:lnTo>
                    <a:pt x="0" y="316"/>
                  </a:lnTo>
                  <a:lnTo>
                    <a:pt x="0" y="323"/>
                  </a:lnTo>
                  <a:lnTo>
                    <a:pt x="0" y="331"/>
                  </a:lnTo>
                  <a:lnTo>
                    <a:pt x="0" y="338"/>
                  </a:lnTo>
                  <a:lnTo>
                    <a:pt x="0" y="346"/>
                  </a:lnTo>
                  <a:lnTo>
                    <a:pt x="0" y="355"/>
                  </a:lnTo>
                  <a:lnTo>
                    <a:pt x="2" y="363"/>
                  </a:lnTo>
                  <a:lnTo>
                    <a:pt x="2" y="371"/>
                  </a:lnTo>
                  <a:lnTo>
                    <a:pt x="4" y="378"/>
                  </a:lnTo>
                  <a:lnTo>
                    <a:pt x="4" y="386"/>
                  </a:lnTo>
                  <a:lnTo>
                    <a:pt x="4" y="393"/>
                  </a:lnTo>
                  <a:lnTo>
                    <a:pt x="6" y="401"/>
                  </a:lnTo>
                  <a:lnTo>
                    <a:pt x="6" y="409"/>
                  </a:lnTo>
                  <a:lnTo>
                    <a:pt x="7" y="416"/>
                  </a:lnTo>
                  <a:lnTo>
                    <a:pt x="9" y="424"/>
                  </a:lnTo>
                  <a:lnTo>
                    <a:pt x="9" y="430"/>
                  </a:lnTo>
                  <a:lnTo>
                    <a:pt x="11" y="439"/>
                  </a:lnTo>
                  <a:lnTo>
                    <a:pt x="11" y="443"/>
                  </a:lnTo>
                  <a:lnTo>
                    <a:pt x="13" y="451"/>
                  </a:lnTo>
                  <a:lnTo>
                    <a:pt x="15" y="456"/>
                  </a:lnTo>
                  <a:lnTo>
                    <a:pt x="17" y="462"/>
                  </a:lnTo>
                  <a:lnTo>
                    <a:pt x="17" y="468"/>
                  </a:lnTo>
                  <a:lnTo>
                    <a:pt x="19" y="473"/>
                  </a:lnTo>
                  <a:lnTo>
                    <a:pt x="21" y="479"/>
                  </a:lnTo>
                  <a:lnTo>
                    <a:pt x="25" y="485"/>
                  </a:lnTo>
                  <a:lnTo>
                    <a:pt x="26" y="494"/>
                  </a:lnTo>
                  <a:lnTo>
                    <a:pt x="30" y="504"/>
                  </a:lnTo>
                  <a:lnTo>
                    <a:pt x="36" y="511"/>
                  </a:lnTo>
                  <a:lnTo>
                    <a:pt x="42" y="521"/>
                  </a:lnTo>
                  <a:lnTo>
                    <a:pt x="47" y="528"/>
                  </a:lnTo>
                  <a:lnTo>
                    <a:pt x="51" y="536"/>
                  </a:lnTo>
                  <a:lnTo>
                    <a:pt x="59" y="544"/>
                  </a:lnTo>
                  <a:lnTo>
                    <a:pt x="66" y="549"/>
                  </a:lnTo>
                  <a:lnTo>
                    <a:pt x="72" y="557"/>
                  </a:lnTo>
                  <a:lnTo>
                    <a:pt x="82" y="563"/>
                  </a:lnTo>
                  <a:lnTo>
                    <a:pt x="89" y="570"/>
                  </a:lnTo>
                  <a:lnTo>
                    <a:pt x="99" y="576"/>
                  </a:lnTo>
                  <a:lnTo>
                    <a:pt x="108" y="582"/>
                  </a:lnTo>
                  <a:lnTo>
                    <a:pt x="118" y="587"/>
                  </a:lnTo>
                  <a:lnTo>
                    <a:pt x="122" y="589"/>
                  </a:lnTo>
                  <a:lnTo>
                    <a:pt x="127" y="591"/>
                  </a:lnTo>
                  <a:lnTo>
                    <a:pt x="131" y="593"/>
                  </a:lnTo>
                  <a:lnTo>
                    <a:pt x="137" y="597"/>
                  </a:lnTo>
                  <a:lnTo>
                    <a:pt x="146" y="599"/>
                  </a:lnTo>
                  <a:lnTo>
                    <a:pt x="154" y="603"/>
                  </a:lnTo>
                  <a:lnTo>
                    <a:pt x="163" y="604"/>
                  </a:lnTo>
                  <a:lnTo>
                    <a:pt x="173" y="608"/>
                  </a:lnTo>
                  <a:lnTo>
                    <a:pt x="180" y="608"/>
                  </a:lnTo>
                  <a:lnTo>
                    <a:pt x="188" y="610"/>
                  </a:lnTo>
                  <a:lnTo>
                    <a:pt x="194" y="612"/>
                  </a:lnTo>
                  <a:lnTo>
                    <a:pt x="199" y="612"/>
                  </a:lnTo>
                  <a:lnTo>
                    <a:pt x="207" y="614"/>
                  </a:lnTo>
                  <a:lnTo>
                    <a:pt x="211" y="614"/>
                  </a:lnTo>
                  <a:lnTo>
                    <a:pt x="222" y="580"/>
                  </a:lnTo>
                  <a:lnTo>
                    <a:pt x="137" y="551"/>
                  </a:lnTo>
                  <a:lnTo>
                    <a:pt x="82" y="5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68"/>
            <p:cNvSpPr>
              <a:spLocks/>
            </p:cNvSpPr>
            <p:nvPr/>
          </p:nvSpPr>
          <p:spPr bwMode="auto">
            <a:xfrm>
              <a:off x="4124" y="426"/>
              <a:ext cx="141" cy="47"/>
            </a:xfrm>
            <a:custGeom>
              <a:avLst/>
              <a:gdLst>
                <a:gd name="T0" fmla="*/ 35 w 283"/>
                <a:gd name="T1" fmla="*/ 5 h 95"/>
                <a:gd name="T2" fmla="*/ 34 w 283"/>
                <a:gd name="T3" fmla="*/ 5 h 95"/>
                <a:gd name="T4" fmla="*/ 32 w 283"/>
                <a:gd name="T5" fmla="*/ 6 h 95"/>
                <a:gd name="T6" fmla="*/ 30 w 283"/>
                <a:gd name="T7" fmla="*/ 7 h 95"/>
                <a:gd name="T8" fmla="*/ 29 w 283"/>
                <a:gd name="T9" fmla="*/ 8 h 95"/>
                <a:gd name="T10" fmla="*/ 27 w 283"/>
                <a:gd name="T11" fmla="*/ 8 h 95"/>
                <a:gd name="T12" fmla="*/ 26 w 283"/>
                <a:gd name="T13" fmla="*/ 9 h 95"/>
                <a:gd name="T14" fmla="*/ 24 w 283"/>
                <a:gd name="T15" fmla="*/ 10 h 95"/>
                <a:gd name="T16" fmla="*/ 23 w 283"/>
                <a:gd name="T17" fmla="*/ 10 h 95"/>
                <a:gd name="T18" fmla="*/ 21 w 283"/>
                <a:gd name="T19" fmla="*/ 11 h 95"/>
                <a:gd name="T20" fmla="*/ 20 w 283"/>
                <a:gd name="T21" fmla="*/ 11 h 95"/>
                <a:gd name="T22" fmla="*/ 19 w 283"/>
                <a:gd name="T23" fmla="*/ 11 h 95"/>
                <a:gd name="T24" fmla="*/ 17 w 283"/>
                <a:gd name="T25" fmla="*/ 11 h 95"/>
                <a:gd name="T26" fmla="*/ 16 w 283"/>
                <a:gd name="T27" fmla="*/ 11 h 95"/>
                <a:gd name="T28" fmla="*/ 15 w 283"/>
                <a:gd name="T29" fmla="*/ 11 h 95"/>
                <a:gd name="T30" fmla="*/ 13 w 283"/>
                <a:gd name="T31" fmla="*/ 11 h 95"/>
                <a:gd name="T32" fmla="*/ 11 w 283"/>
                <a:gd name="T33" fmla="*/ 11 h 95"/>
                <a:gd name="T34" fmla="*/ 10 w 283"/>
                <a:gd name="T35" fmla="*/ 11 h 95"/>
                <a:gd name="T36" fmla="*/ 8 w 283"/>
                <a:gd name="T37" fmla="*/ 11 h 95"/>
                <a:gd name="T38" fmla="*/ 7 w 283"/>
                <a:gd name="T39" fmla="*/ 11 h 95"/>
                <a:gd name="T40" fmla="*/ 6 w 283"/>
                <a:gd name="T41" fmla="*/ 11 h 95"/>
                <a:gd name="T42" fmla="*/ 4 w 283"/>
                <a:gd name="T43" fmla="*/ 11 h 95"/>
                <a:gd name="T44" fmla="*/ 2 w 283"/>
                <a:gd name="T45" fmla="*/ 11 h 95"/>
                <a:gd name="T46" fmla="*/ 1 w 283"/>
                <a:gd name="T47" fmla="*/ 11 h 95"/>
                <a:gd name="T48" fmla="*/ 0 w 283"/>
                <a:gd name="T49" fmla="*/ 11 h 95"/>
                <a:gd name="T50" fmla="*/ 0 w 283"/>
                <a:gd name="T51" fmla="*/ 6 h 95"/>
                <a:gd name="T52" fmla="*/ 1 w 283"/>
                <a:gd name="T53" fmla="*/ 6 h 95"/>
                <a:gd name="T54" fmla="*/ 3 w 283"/>
                <a:gd name="T55" fmla="*/ 6 h 95"/>
                <a:gd name="T56" fmla="*/ 5 w 283"/>
                <a:gd name="T57" fmla="*/ 7 h 95"/>
                <a:gd name="T58" fmla="*/ 7 w 283"/>
                <a:gd name="T59" fmla="*/ 6 h 95"/>
                <a:gd name="T60" fmla="*/ 10 w 283"/>
                <a:gd name="T61" fmla="*/ 6 h 95"/>
                <a:gd name="T62" fmla="*/ 12 w 283"/>
                <a:gd name="T63" fmla="*/ 6 h 95"/>
                <a:gd name="T64" fmla="*/ 14 w 283"/>
                <a:gd name="T65" fmla="*/ 6 h 95"/>
                <a:gd name="T66" fmla="*/ 16 w 283"/>
                <a:gd name="T67" fmla="*/ 6 h 95"/>
                <a:gd name="T68" fmla="*/ 17 w 283"/>
                <a:gd name="T69" fmla="*/ 5 h 95"/>
                <a:gd name="T70" fmla="*/ 18 w 283"/>
                <a:gd name="T71" fmla="*/ 5 h 95"/>
                <a:gd name="T72" fmla="*/ 20 w 283"/>
                <a:gd name="T73" fmla="*/ 4 h 95"/>
                <a:gd name="T74" fmla="*/ 21 w 283"/>
                <a:gd name="T75" fmla="*/ 4 h 95"/>
                <a:gd name="T76" fmla="*/ 22 w 283"/>
                <a:gd name="T77" fmla="*/ 3 h 95"/>
                <a:gd name="T78" fmla="*/ 24 w 283"/>
                <a:gd name="T79" fmla="*/ 3 h 95"/>
                <a:gd name="T80" fmla="*/ 26 w 283"/>
                <a:gd name="T81" fmla="*/ 2 h 95"/>
                <a:gd name="T82" fmla="*/ 28 w 283"/>
                <a:gd name="T83" fmla="*/ 1 h 95"/>
                <a:gd name="T84" fmla="*/ 29 w 283"/>
                <a:gd name="T85" fmla="*/ 0 h 95"/>
                <a:gd name="T86" fmla="*/ 30 w 283"/>
                <a:gd name="T87" fmla="*/ 0 h 95"/>
                <a:gd name="T88" fmla="*/ 35 w 283"/>
                <a:gd name="T89" fmla="*/ 5 h 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3"/>
                <a:gd name="T136" fmla="*/ 0 h 95"/>
                <a:gd name="T137" fmla="*/ 283 w 283"/>
                <a:gd name="T138" fmla="*/ 95 h 9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3" h="95">
                  <a:moveTo>
                    <a:pt x="283" y="40"/>
                  </a:moveTo>
                  <a:lnTo>
                    <a:pt x="282" y="40"/>
                  </a:lnTo>
                  <a:lnTo>
                    <a:pt x="278" y="42"/>
                  </a:lnTo>
                  <a:lnTo>
                    <a:pt x="274" y="44"/>
                  </a:lnTo>
                  <a:lnTo>
                    <a:pt x="270" y="46"/>
                  </a:lnTo>
                  <a:lnTo>
                    <a:pt x="263" y="50"/>
                  </a:lnTo>
                  <a:lnTo>
                    <a:pt x="255" y="54"/>
                  </a:lnTo>
                  <a:lnTo>
                    <a:pt x="245" y="59"/>
                  </a:lnTo>
                  <a:lnTo>
                    <a:pt x="238" y="63"/>
                  </a:lnTo>
                  <a:lnTo>
                    <a:pt x="232" y="65"/>
                  </a:lnTo>
                  <a:lnTo>
                    <a:pt x="226" y="69"/>
                  </a:lnTo>
                  <a:lnTo>
                    <a:pt x="221" y="71"/>
                  </a:lnTo>
                  <a:lnTo>
                    <a:pt x="215" y="73"/>
                  </a:lnTo>
                  <a:lnTo>
                    <a:pt x="209" y="75"/>
                  </a:lnTo>
                  <a:lnTo>
                    <a:pt x="204" y="76"/>
                  </a:lnTo>
                  <a:lnTo>
                    <a:pt x="198" y="80"/>
                  </a:lnTo>
                  <a:lnTo>
                    <a:pt x="194" y="82"/>
                  </a:lnTo>
                  <a:lnTo>
                    <a:pt x="186" y="84"/>
                  </a:lnTo>
                  <a:lnTo>
                    <a:pt x="183" y="86"/>
                  </a:lnTo>
                  <a:lnTo>
                    <a:pt x="175" y="88"/>
                  </a:lnTo>
                  <a:lnTo>
                    <a:pt x="171" y="88"/>
                  </a:lnTo>
                  <a:lnTo>
                    <a:pt x="166" y="90"/>
                  </a:lnTo>
                  <a:lnTo>
                    <a:pt x="160" y="90"/>
                  </a:lnTo>
                  <a:lnTo>
                    <a:pt x="154" y="92"/>
                  </a:lnTo>
                  <a:lnTo>
                    <a:pt x="148" y="94"/>
                  </a:lnTo>
                  <a:lnTo>
                    <a:pt x="143" y="94"/>
                  </a:lnTo>
                  <a:lnTo>
                    <a:pt x="137" y="94"/>
                  </a:lnTo>
                  <a:lnTo>
                    <a:pt x="131" y="94"/>
                  </a:lnTo>
                  <a:lnTo>
                    <a:pt x="126" y="94"/>
                  </a:lnTo>
                  <a:lnTo>
                    <a:pt x="120" y="94"/>
                  </a:lnTo>
                  <a:lnTo>
                    <a:pt x="114" y="94"/>
                  </a:lnTo>
                  <a:lnTo>
                    <a:pt x="107" y="94"/>
                  </a:lnTo>
                  <a:lnTo>
                    <a:pt x="103" y="95"/>
                  </a:lnTo>
                  <a:lnTo>
                    <a:pt x="95" y="94"/>
                  </a:lnTo>
                  <a:lnTo>
                    <a:pt x="90" y="94"/>
                  </a:lnTo>
                  <a:lnTo>
                    <a:pt x="82" y="94"/>
                  </a:lnTo>
                  <a:lnTo>
                    <a:pt x="76" y="94"/>
                  </a:lnTo>
                  <a:lnTo>
                    <a:pt x="71" y="94"/>
                  </a:lnTo>
                  <a:lnTo>
                    <a:pt x="65" y="94"/>
                  </a:lnTo>
                  <a:lnTo>
                    <a:pt x="59" y="94"/>
                  </a:lnTo>
                  <a:lnTo>
                    <a:pt x="53" y="94"/>
                  </a:lnTo>
                  <a:lnTo>
                    <a:pt x="48" y="92"/>
                  </a:lnTo>
                  <a:lnTo>
                    <a:pt x="42" y="92"/>
                  </a:lnTo>
                  <a:lnTo>
                    <a:pt x="36" y="90"/>
                  </a:lnTo>
                  <a:lnTo>
                    <a:pt x="32" y="90"/>
                  </a:lnTo>
                  <a:lnTo>
                    <a:pt x="23" y="90"/>
                  </a:lnTo>
                  <a:lnTo>
                    <a:pt x="15" y="88"/>
                  </a:lnTo>
                  <a:lnTo>
                    <a:pt x="8" y="88"/>
                  </a:lnTo>
                  <a:lnTo>
                    <a:pt x="4" y="88"/>
                  </a:lnTo>
                  <a:lnTo>
                    <a:pt x="0" y="88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8" y="54"/>
                  </a:lnTo>
                  <a:lnTo>
                    <a:pt x="13" y="54"/>
                  </a:lnTo>
                  <a:lnTo>
                    <a:pt x="19" y="54"/>
                  </a:lnTo>
                  <a:lnTo>
                    <a:pt x="27" y="54"/>
                  </a:lnTo>
                  <a:lnTo>
                    <a:pt x="34" y="54"/>
                  </a:lnTo>
                  <a:lnTo>
                    <a:pt x="42" y="56"/>
                  </a:lnTo>
                  <a:lnTo>
                    <a:pt x="52" y="54"/>
                  </a:lnTo>
                  <a:lnTo>
                    <a:pt x="61" y="54"/>
                  </a:lnTo>
                  <a:lnTo>
                    <a:pt x="69" y="54"/>
                  </a:lnTo>
                  <a:lnTo>
                    <a:pt x="80" y="54"/>
                  </a:lnTo>
                  <a:lnTo>
                    <a:pt x="88" y="54"/>
                  </a:lnTo>
                  <a:lnTo>
                    <a:pt x="97" y="54"/>
                  </a:lnTo>
                  <a:lnTo>
                    <a:pt x="107" y="54"/>
                  </a:lnTo>
                  <a:lnTo>
                    <a:pt x="114" y="54"/>
                  </a:lnTo>
                  <a:lnTo>
                    <a:pt x="122" y="52"/>
                  </a:lnTo>
                  <a:lnTo>
                    <a:pt x="131" y="50"/>
                  </a:lnTo>
                  <a:lnTo>
                    <a:pt x="135" y="48"/>
                  </a:lnTo>
                  <a:lnTo>
                    <a:pt x="141" y="46"/>
                  </a:lnTo>
                  <a:lnTo>
                    <a:pt x="145" y="44"/>
                  </a:lnTo>
                  <a:lnTo>
                    <a:pt x="150" y="44"/>
                  </a:lnTo>
                  <a:lnTo>
                    <a:pt x="156" y="40"/>
                  </a:lnTo>
                  <a:lnTo>
                    <a:pt x="162" y="38"/>
                  </a:lnTo>
                  <a:lnTo>
                    <a:pt x="167" y="35"/>
                  </a:lnTo>
                  <a:lnTo>
                    <a:pt x="171" y="35"/>
                  </a:lnTo>
                  <a:lnTo>
                    <a:pt x="177" y="31"/>
                  </a:lnTo>
                  <a:lnTo>
                    <a:pt x="183" y="29"/>
                  </a:lnTo>
                  <a:lnTo>
                    <a:pt x="188" y="27"/>
                  </a:lnTo>
                  <a:lnTo>
                    <a:pt x="194" y="25"/>
                  </a:lnTo>
                  <a:lnTo>
                    <a:pt x="202" y="19"/>
                  </a:lnTo>
                  <a:lnTo>
                    <a:pt x="211" y="16"/>
                  </a:lnTo>
                  <a:lnTo>
                    <a:pt x="219" y="10"/>
                  </a:lnTo>
                  <a:lnTo>
                    <a:pt x="226" y="8"/>
                  </a:lnTo>
                  <a:lnTo>
                    <a:pt x="232" y="4"/>
                  </a:lnTo>
                  <a:lnTo>
                    <a:pt x="238" y="2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69"/>
            <p:cNvSpPr>
              <a:spLocks/>
            </p:cNvSpPr>
            <p:nvPr/>
          </p:nvSpPr>
          <p:spPr bwMode="auto">
            <a:xfrm>
              <a:off x="4375" y="376"/>
              <a:ext cx="78" cy="120"/>
            </a:xfrm>
            <a:custGeom>
              <a:avLst/>
              <a:gdLst>
                <a:gd name="T0" fmla="*/ 9 w 158"/>
                <a:gd name="T1" fmla="*/ 26 h 239"/>
                <a:gd name="T2" fmla="*/ 10 w 158"/>
                <a:gd name="T3" fmla="*/ 25 h 239"/>
                <a:gd name="T4" fmla="*/ 12 w 158"/>
                <a:gd name="T5" fmla="*/ 24 h 239"/>
                <a:gd name="T6" fmla="*/ 13 w 158"/>
                <a:gd name="T7" fmla="*/ 22 h 239"/>
                <a:gd name="T8" fmla="*/ 14 w 158"/>
                <a:gd name="T9" fmla="*/ 20 h 239"/>
                <a:gd name="T10" fmla="*/ 14 w 158"/>
                <a:gd name="T11" fmla="*/ 19 h 239"/>
                <a:gd name="T12" fmla="*/ 14 w 158"/>
                <a:gd name="T13" fmla="*/ 17 h 239"/>
                <a:gd name="T14" fmla="*/ 14 w 158"/>
                <a:gd name="T15" fmla="*/ 16 h 239"/>
                <a:gd name="T16" fmla="*/ 14 w 158"/>
                <a:gd name="T17" fmla="*/ 15 h 239"/>
                <a:gd name="T18" fmla="*/ 14 w 158"/>
                <a:gd name="T19" fmla="*/ 13 h 239"/>
                <a:gd name="T20" fmla="*/ 14 w 158"/>
                <a:gd name="T21" fmla="*/ 12 h 239"/>
                <a:gd name="T22" fmla="*/ 14 w 158"/>
                <a:gd name="T23" fmla="*/ 10 h 239"/>
                <a:gd name="T24" fmla="*/ 12 w 158"/>
                <a:gd name="T25" fmla="*/ 8 h 239"/>
                <a:gd name="T26" fmla="*/ 10 w 158"/>
                <a:gd name="T27" fmla="*/ 7 h 239"/>
                <a:gd name="T28" fmla="*/ 8 w 158"/>
                <a:gd name="T29" fmla="*/ 5 h 239"/>
                <a:gd name="T30" fmla="*/ 6 w 158"/>
                <a:gd name="T31" fmla="*/ 5 h 239"/>
                <a:gd name="T32" fmla="*/ 0 w 158"/>
                <a:gd name="T33" fmla="*/ 6 h 239"/>
                <a:gd name="T34" fmla="*/ 0 w 158"/>
                <a:gd name="T35" fmla="*/ 1 h 239"/>
                <a:gd name="T36" fmla="*/ 0 w 158"/>
                <a:gd name="T37" fmla="*/ 1 h 239"/>
                <a:gd name="T38" fmla="*/ 2 w 158"/>
                <a:gd name="T39" fmla="*/ 1 h 239"/>
                <a:gd name="T40" fmla="*/ 4 w 158"/>
                <a:gd name="T41" fmla="*/ 1 h 239"/>
                <a:gd name="T42" fmla="*/ 6 w 158"/>
                <a:gd name="T43" fmla="*/ 1 h 239"/>
                <a:gd name="T44" fmla="*/ 8 w 158"/>
                <a:gd name="T45" fmla="*/ 0 h 239"/>
                <a:gd name="T46" fmla="*/ 9 w 158"/>
                <a:gd name="T47" fmla="*/ 1 h 239"/>
                <a:gd name="T48" fmla="*/ 11 w 158"/>
                <a:gd name="T49" fmla="*/ 1 h 239"/>
                <a:gd name="T50" fmla="*/ 13 w 158"/>
                <a:gd name="T51" fmla="*/ 2 h 239"/>
                <a:gd name="T52" fmla="*/ 14 w 158"/>
                <a:gd name="T53" fmla="*/ 4 h 239"/>
                <a:gd name="T54" fmla="*/ 15 w 158"/>
                <a:gd name="T55" fmla="*/ 5 h 239"/>
                <a:gd name="T56" fmla="*/ 16 w 158"/>
                <a:gd name="T57" fmla="*/ 6 h 239"/>
                <a:gd name="T58" fmla="*/ 17 w 158"/>
                <a:gd name="T59" fmla="*/ 8 h 239"/>
                <a:gd name="T60" fmla="*/ 18 w 158"/>
                <a:gd name="T61" fmla="*/ 9 h 239"/>
                <a:gd name="T62" fmla="*/ 18 w 158"/>
                <a:gd name="T63" fmla="*/ 11 h 239"/>
                <a:gd name="T64" fmla="*/ 19 w 158"/>
                <a:gd name="T65" fmla="*/ 13 h 239"/>
                <a:gd name="T66" fmla="*/ 19 w 158"/>
                <a:gd name="T67" fmla="*/ 14 h 239"/>
                <a:gd name="T68" fmla="*/ 19 w 158"/>
                <a:gd name="T69" fmla="*/ 16 h 239"/>
                <a:gd name="T70" fmla="*/ 19 w 158"/>
                <a:gd name="T71" fmla="*/ 17 h 239"/>
                <a:gd name="T72" fmla="*/ 19 w 158"/>
                <a:gd name="T73" fmla="*/ 19 h 239"/>
                <a:gd name="T74" fmla="*/ 19 w 158"/>
                <a:gd name="T75" fmla="*/ 20 h 239"/>
                <a:gd name="T76" fmla="*/ 18 w 158"/>
                <a:gd name="T77" fmla="*/ 22 h 239"/>
                <a:gd name="T78" fmla="*/ 17 w 158"/>
                <a:gd name="T79" fmla="*/ 24 h 239"/>
                <a:gd name="T80" fmla="*/ 16 w 158"/>
                <a:gd name="T81" fmla="*/ 26 h 239"/>
                <a:gd name="T82" fmla="*/ 14 w 158"/>
                <a:gd name="T83" fmla="*/ 27 h 239"/>
                <a:gd name="T84" fmla="*/ 13 w 158"/>
                <a:gd name="T85" fmla="*/ 28 h 239"/>
                <a:gd name="T86" fmla="*/ 12 w 158"/>
                <a:gd name="T87" fmla="*/ 29 h 239"/>
                <a:gd name="T88" fmla="*/ 11 w 158"/>
                <a:gd name="T89" fmla="*/ 29 h 239"/>
                <a:gd name="T90" fmla="*/ 9 w 158"/>
                <a:gd name="T91" fmla="*/ 30 h 239"/>
                <a:gd name="T92" fmla="*/ 8 w 158"/>
                <a:gd name="T93" fmla="*/ 30 h 239"/>
                <a:gd name="T94" fmla="*/ 6 w 158"/>
                <a:gd name="T95" fmla="*/ 30 h 239"/>
                <a:gd name="T96" fmla="*/ 5 w 158"/>
                <a:gd name="T97" fmla="*/ 30 h 239"/>
                <a:gd name="T98" fmla="*/ 2 w 158"/>
                <a:gd name="T99" fmla="*/ 30 h 239"/>
                <a:gd name="T100" fmla="*/ 1 w 158"/>
                <a:gd name="T101" fmla="*/ 29 h 239"/>
                <a:gd name="T102" fmla="*/ 1 w 158"/>
                <a:gd name="T103" fmla="*/ 25 h 239"/>
                <a:gd name="T104" fmla="*/ 9 w 158"/>
                <a:gd name="T105" fmla="*/ 27 h 2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8"/>
                <a:gd name="T160" fmla="*/ 0 h 239"/>
                <a:gd name="T161" fmla="*/ 158 w 158"/>
                <a:gd name="T162" fmla="*/ 239 h 2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8" h="239">
                  <a:moveTo>
                    <a:pt x="72" y="209"/>
                  </a:moveTo>
                  <a:lnTo>
                    <a:pt x="74" y="207"/>
                  </a:lnTo>
                  <a:lnTo>
                    <a:pt x="78" y="203"/>
                  </a:lnTo>
                  <a:lnTo>
                    <a:pt x="84" y="197"/>
                  </a:lnTo>
                  <a:lnTo>
                    <a:pt x="91" y="193"/>
                  </a:lnTo>
                  <a:lnTo>
                    <a:pt x="99" y="186"/>
                  </a:lnTo>
                  <a:lnTo>
                    <a:pt x="105" y="176"/>
                  </a:lnTo>
                  <a:lnTo>
                    <a:pt x="108" y="171"/>
                  </a:lnTo>
                  <a:lnTo>
                    <a:pt x="112" y="165"/>
                  </a:lnTo>
                  <a:lnTo>
                    <a:pt x="114" y="159"/>
                  </a:lnTo>
                  <a:lnTo>
                    <a:pt x="116" y="154"/>
                  </a:lnTo>
                  <a:lnTo>
                    <a:pt x="118" y="146"/>
                  </a:lnTo>
                  <a:lnTo>
                    <a:pt x="118" y="140"/>
                  </a:lnTo>
                  <a:lnTo>
                    <a:pt x="120" y="135"/>
                  </a:lnTo>
                  <a:lnTo>
                    <a:pt x="120" y="129"/>
                  </a:lnTo>
                  <a:lnTo>
                    <a:pt x="120" y="123"/>
                  </a:lnTo>
                  <a:lnTo>
                    <a:pt x="120" y="117"/>
                  </a:lnTo>
                  <a:lnTo>
                    <a:pt x="120" y="114"/>
                  </a:lnTo>
                  <a:lnTo>
                    <a:pt x="122" y="108"/>
                  </a:lnTo>
                  <a:lnTo>
                    <a:pt x="120" y="104"/>
                  </a:lnTo>
                  <a:lnTo>
                    <a:pt x="120" y="98"/>
                  </a:lnTo>
                  <a:lnTo>
                    <a:pt x="118" y="93"/>
                  </a:lnTo>
                  <a:lnTo>
                    <a:pt x="118" y="89"/>
                  </a:lnTo>
                  <a:lnTo>
                    <a:pt x="114" y="79"/>
                  </a:lnTo>
                  <a:lnTo>
                    <a:pt x="110" y="72"/>
                  </a:lnTo>
                  <a:lnTo>
                    <a:pt x="101" y="62"/>
                  </a:lnTo>
                  <a:lnTo>
                    <a:pt x="93" y="55"/>
                  </a:lnTo>
                  <a:lnTo>
                    <a:pt x="86" y="49"/>
                  </a:lnTo>
                  <a:lnTo>
                    <a:pt x="76" y="43"/>
                  </a:lnTo>
                  <a:lnTo>
                    <a:pt x="67" y="40"/>
                  </a:lnTo>
                  <a:lnTo>
                    <a:pt x="61" y="38"/>
                  </a:lnTo>
                  <a:lnTo>
                    <a:pt x="55" y="36"/>
                  </a:lnTo>
                  <a:lnTo>
                    <a:pt x="2" y="41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5"/>
                  </a:lnTo>
                  <a:lnTo>
                    <a:pt x="6" y="5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25" y="2"/>
                  </a:lnTo>
                  <a:lnTo>
                    <a:pt x="32" y="2"/>
                  </a:lnTo>
                  <a:lnTo>
                    <a:pt x="40" y="2"/>
                  </a:lnTo>
                  <a:lnTo>
                    <a:pt x="50" y="2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2" y="2"/>
                  </a:lnTo>
                  <a:lnTo>
                    <a:pt x="80" y="2"/>
                  </a:lnTo>
                  <a:lnTo>
                    <a:pt x="88" y="3"/>
                  </a:lnTo>
                  <a:lnTo>
                    <a:pt x="91" y="5"/>
                  </a:lnTo>
                  <a:lnTo>
                    <a:pt x="97" y="9"/>
                  </a:lnTo>
                  <a:lnTo>
                    <a:pt x="105" y="13"/>
                  </a:lnTo>
                  <a:lnTo>
                    <a:pt x="114" y="22"/>
                  </a:lnTo>
                  <a:lnTo>
                    <a:pt x="118" y="26"/>
                  </a:lnTo>
                  <a:lnTo>
                    <a:pt x="124" y="30"/>
                  </a:lnTo>
                  <a:lnTo>
                    <a:pt x="127" y="36"/>
                  </a:lnTo>
                  <a:lnTo>
                    <a:pt x="131" y="40"/>
                  </a:lnTo>
                  <a:lnTo>
                    <a:pt x="135" y="45"/>
                  </a:lnTo>
                  <a:lnTo>
                    <a:pt x="139" y="51"/>
                  </a:lnTo>
                  <a:lnTo>
                    <a:pt x="141" y="57"/>
                  </a:lnTo>
                  <a:lnTo>
                    <a:pt x="145" y="64"/>
                  </a:lnTo>
                  <a:lnTo>
                    <a:pt x="146" y="70"/>
                  </a:lnTo>
                  <a:lnTo>
                    <a:pt x="150" y="78"/>
                  </a:lnTo>
                  <a:lnTo>
                    <a:pt x="152" y="83"/>
                  </a:lnTo>
                  <a:lnTo>
                    <a:pt x="154" y="91"/>
                  </a:lnTo>
                  <a:lnTo>
                    <a:pt x="154" y="98"/>
                  </a:lnTo>
                  <a:lnTo>
                    <a:pt x="156" y="106"/>
                  </a:lnTo>
                  <a:lnTo>
                    <a:pt x="156" y="112"/>
                  </a:lnTo>
                  <a:lnTo>
                    <a:pt x="156" y="117"/>
                  </a:lnTo>
                  <a:lnTo>
                    <a:pt x="156" y="123"/>
                  </a:lnTo>
                  <a:lnTo>
                    <a:pt x="156" y="131"/>
                  </a:lnTo>
                  <a:lnTo>
                    <a:pt x="156" y="136"/>
                  </a:lnTo>
                  <a:lnTo>
                    <a:pt x="158" y="142"/>
                  </a:lnTo>
                  <a:lnTo>
                    <a:pt x="156" y="146"/>
                  </a:lnTo>
                  <a:lnTo>
                    <a:pt x="154" y="152"/>
                  </a:lnTo>
                  <a:lnTo>
                    <a:pt x="154" y="157"/>
                  </a:lnTo>
                  <a:lnTo>
                    <a:pt x="152" y="163"/>
                  </a:lnTo>
                  <a:lnTo>
                    <a:pt x="150" y="171"/>
                  </a:lnTo>
                  <a:lnTo>
                    <a:pt x="146" y="180"/>
                  </a:lnTo>
                  <a:lnTo>
                    <a:pt x="141" y="188"/>
                  </a:lnTo>
                  <a:lnTo>
                    <a:pt x="135" y="195"/>
                  </a:lnTo>
                  <a:lnTo>
                    <a:pt x="129" y="201"/>
                  </a:lnTo>
                  <a:lnTo>
                    <a:pt x="126" y="209"/>
                  </a:lnTo>
                  <a:lnTo>
                    <a:pt x="120" y="214"/>
                  </a:lnTo>
                  <a:lnTo>
                    <a:pt x="116" y="220"/>
                  </a:lnTo>
                  <a:lnTo>
                    <a:pt x="112" y="224"/>
                  </a:lnTo>
                  <a:lnTo>
                    <a:pt x="110" y="228"/>
                  </a:lnTo>
                  <a:lnTo>
                    <a:pt x="101" y="230"/>
                  </a:lnTo>
                  <a:lnTo>
                    <a:pt x="95" y="231"/>
                  </a:lnTo>
                  <a:lnTo>
                    <a:pt x="89" y="231"/>
                  </a:lnTo>
                  <a:lnTo>
                    <a:pt x="86" y="233"/>
                  </a:lnTo>
                  <a:lnTo>
                    <a:pt x="78" y="233"/>
                  </a:lnTo>
                  <a:lnTo>
                    <a:pt x="70" y="237"/>
                  </a:lnTo>
                  <a:lnTo>
                    <a:pt x="65" y="237"/>
                  </a:lnTo>
                  <a:lnTo>
                    <a:pt x="61" y="239"/>
                  </a:lnTo>
                  <a:lnTo>
                    <a:pt x="55" y="239"/>
                  </a:lnTo>
                  <a:lnTo>
                    <a:pt x="50" y="239"/>
                  </a:lnTo>
                  <a:lnTo>
                    <a:pt x="40" y="239"/>
                  </a:lnTo>
                  <a:lnTo>
                    <a:pt x="32" y="237"/>
                  </a:lnTo>
                  <a:lnTo>
                    <a:pt x="23" y="235"/>
                  </a:lnTo>
                  <a:lnTo>
                    <a:pt x="19" y="233"/>
                  </a:lnTo>
                  <a:lnTo>
                    <a:pt x="15" y="231"/>
                  </a:lnTo>
                  <a:lnTo>
                    <a:pt x="13" y="231"/>
                  </a:lnTo>
                  <a:lnTo>
                    <a:pt x="13" y="193"/>
                  </a:lnTo>
                  <a:lnTo>
                    <a:pt x="48" y="205"/>
                  </a:lnTo>
                  <a:lnTo>
                    <a:pt x="72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70"/>
            <p:cNvSpPr>
              <a:spLocks/>
            </p:cNvSpPr>
            <p:nvPr/>
          </p:nvSpPr>
          <p:spPr bwMode="auto">
            <a:xfrm>
              <a:off x="4344" y="381"/>
              <a:ext cx="48" cy="112"/>
            </a:xfrm>
            <a:custGeom>
              <a:avLst/>
              <a:gdLst>
                <a:gd name="T0" fmla="*/ 9 w 95"/>
                <a:gd name="T1" fmla="*/ 28 h 224"/>
                <a:gd name="T2" fmla="*/ 8 w 95"/>
                <a:gd name="T3" fmla="*/ 28 h 224"/>
                <a:gd name="T4" fmla="*/ 5 w 95"/>
                <a:gd name="T5" fmla="*/ 27 h 224"/>
                <a:gd name="T6" fmla="*/ 4 w 95"/>
                <a:gd name="T7" fmla="*/ 25 h 224"/>
                <a:gd name="T8" fmla="*/ 3 w 95"/>
                <a:gd name="T9" fmla="*/ 24 h 224"/>
                <a:gd name="T10" fmla="*/ 2 w 95"/>
                <a:gd name="T11" fmla="*/ 22 h 224"/>
                <a:gd name="T12" fmla="*/ 1 w 95"/>
                <a:gd name="T13" fmla="*/ 21 h 224"/>
                <a:gd name="T14" fmla="*/ 1 w 95"/>
                <a:gd name="T15" fmla="*/ 19 h 224"/>
                <a:gd name="T16" fmla="*/ 1 w 95"/>
                <a:gd name="T17" fmla="*/ 18 h 224"/>
                <a:gd name="T18" fmla="*/ 1 w 95"/>
                <a:gd name="T19" fmla="*/ 17 h 224"/>
                <a:gd name="T20" fmla="*/ 1 w 95"/>
                <a:gd name="T21" fmla="*/ 16 h 224"/>
                <a:gd name="T22" fmla="*/ 1 w 95"/>
                <a:gd name="T23" fmla="*/ 14 h 224"/>
                <a:gd name="T24" fmla="*/ 1 w 95"/>
                <a:gd name="T25" fmla="*/ 13 h 224"/>
                <a:gd name="T26" fmla="*/ 0 w 95"/>
                <a:gd name="T27" fmla="*/ 12 h 224"/>
                <a:gd name="T28" fmla="*/ 0 w 95"/>
                <a:gd name="T29" fmla="*/ 11 h 224"/>
                <a:gd name="T30" fmla="*/ 1 w 95"/>
                <a:gd name="T31" fmla="*/ 9 h 224"/>
                <a:gd name="T32" fmla="*/ 1 w 95"/>
                <a:gd name="T33" fmla="*/ 7 h 224"/>
                <a:gd name="T34" fmla="*/ 2 w 95"/>
                <a:gd name="T35" fmla="*/ 5 h 224"/>
                <a:gd name="T36" fmla="*/ 3 w 95"/>
                <a:gd name="T37" fmla="*/ 4 h 224"/>
                <a:gd name="T38" fmla="*/ 4 w 95"/>
                <a:gd name="T39" fmla="*/ 3 h 224"/>
                <a:gd name="T40" fmla="*/ 5 w 95"/>
                <a:gd name="T41" fmla="*/ 2 h 224"/>
                <a:gd name="T42" fmla="*/ 9 w 95"/>
                <a:gd name="T43" fmla="*/ 0 h 224"/>
                <a:gd name="T44" fmla="*/ 10 w 95"/>
                <a:gd name="T45" fmla="*/ 4 h 224"/>
                <a:gd name="T46" fmla="*/ 9 w 95"/>
                <a:gd name="T47" fmla="*/ 5 h 224"/>
                <a:gd name="T48" fmla="*/ 8 w 95"/>
                <a:gd name="T49" fmla="*/ 7 h 224"/>
                <a:gd name="T50" fmla="*/ 7 w 95"/>
                <a:gd name="T51" fmla="*/ 8 h 224"/>
                <a:gd name="T52" fmla="*/ 6 w 95"/>
                <a:gd name="T53" fmla="*/ 10 h 224"/>
                <a:gd name="T54" fmla="*/ 5 w 95"/>
                <a:gd name="T55" fmla="*/ 11 h 224"/>
                <a:gd name="T56" fmla="*/ 5 w 95"/>
                <a:gd name="T57" fmla="*/ 13 h 224"/>
                <a:gd name="T58" fmla="*/ 5 w 95"/>
                <a:gd name="T59" fmla="*/ 15 h 224"/>
                <a:gd name="T60" fmla="*/ 5 w 95"/>
                <a:gd name="T61" fmla="*/ 16 h 224"/>
                <a:gd name="T62" fmla="*/ 5 w 95"/>
                <a:gd name="T63" fmla="*/ 18 h 224"/>
                <a:gd name="T64" fmla="*/ 6 w 95"/>
                <a:gd name="T65" fmla="*/ 20 h 224"/>
                <a:gd name="T66" fmla="*/ 6 w 95"/>
                <a:gd name="T67" fmla="*/ 21 h 224"/>
                <a:gd name="T68" fmla="*/ 11 w 95"/>
                <a:gd name="T69" fmla="*/ 23 h 224"/>
                <a:gd name="T70" fmla="*/ 10 w 95"/>
                <a:gd name="T71" fmla="*/ 28 h 2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5"/>
                <a:gd name="T109" fmla="*/ 0 h 224"/>
                <a:gd name="T110" fmla="*/ 95 w 95"/>
                <a:gd name="T111" fmla="*/ 224 h 2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5" h="224">
                  <a:moveTo>
                    <a:pt x="74" y="224"/>
                  </a:moveTo>
                  <a:lnTo>
                    <a:pt x="69" y="222"/>
                  </a:lnTo>
                  <a:lnTo>
                    <a:pt x="63" y="222"/>
                  </a:lnTo>
                  <a:lnTo>
                    <a:pt x="57" y="219"/>
                  </a:lnTo>
                  <a:lnTo>
                    <a:pt x="50" y="215"/>
                  </a:lnTo>
                  <a:lnTo>
                    <a:pt x="40" y="211"/>
                  </a:lnTo>
                  <a:lnTo>
                    <a:pt x="33" y="203"/>
                  </a:lnTo>
                  <a:lnTo>
                    <a:pt x="29" y="198"/>
                  </a:lnTo>
                  <a:lnTo>
                    <a:pt x="25" y="194"/>
                  </a:lnTo>
                  <a:lnTo>
                    <a:pt x="21" y="188"/>
                  </a:lnTo>
                  <a:lnTo>
                    <a:pt x="17" y="183"/>
                  </a:lnTo>
                  <a:lnTo>
                    <a:pt x="14" y="175"/>
                  </a:lnTo>
                  <a:lnTo>
                    <a:pt x="12" y="167"/>
                  </a:lnTo>
                  <a:lnTo>
                    <a:pt x="8" y="162"/>
                  </a:lnTo>
                  <a:lnTo>
                    <a:pt x="8" y="156"/>
                  </a:lnTo>
                  <a:lnTo>
                    <a:pt x="4" y="150"/>
                  </a:lnTo>
                  <a:lnTo>
                    <a:pt x="4" y="146"/>
                  </a:lnTo>
                  <a:lnTo>
                    <a:pt x="4" y="141"/>
                  </a:lnTo>
                  <a:lnTo>
                    <a:pt x="4" y="137"/>
                  </a:lnTo>
                  <a:lnTo>
                    <a:pt x="2" y="131"/>
                  </a:lnTo>
                  <a:lnTo>
                    <a:pt x="2" y="126"/>
                  </a:lnTo>
                  <a:lnTo>
                    <a:pt x="2" y="122"/>
                  </a:lnTo>
                  <a:lnTo>
                    <a:pt x="2" y="118"/>
                  </a:lnTo>
                  <a:lnTo>
                    <a:pt x="2" y="112"/>
                  </a:lnTo>
                  <a:lnTo>
                    <a:pt x="2" y="108"/>
                  </a:lnTo>
                  <a:lnTo>
                    <a:pt x="2" y="103"/>
                  </a:lnTo>
                  <a:lnTo>
                    <a:pt x="2" y="97"/>
                  </a:lnTo>
                  <a:lnTo>
                    <a:pt x="0" y="91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2" y="69"/>
                  </a:lnTo>
                  <a:lnTo>
                    <a:pt x="6" y="61"/>
                  </a:lnTo>
                  <a:lnTo>
                    <a:pt x="8" y="53"/>
                  </a:lnTo>
                  <a:lnTo>
                    <a:pt x="12" y="46"/>
                  </a:lnTo>
                  <a:lnTo>
                    <a:pt x="15" y="40"/>
                  </a:lnTo>
                  <a:lnTo>
                    <a:pt x="19" y="34"/>
                  </a:lnTo>
                  <a:lnTo>
                    <a:pt x="23" y="29"/>
                  </a:lnTo>
                  <a:lnTo>
                    <a:pt x="27" y="23"/>
                  </a:lnTo>
                  <a:lnTo>
                    <a:pt x="31" y="19"/>
                  </a:lnTo>
                  <a:lnTo>
                    <a:pt x="34" y="17"/>
                  </a:lnTo>
                  <a:lnTo>
                    <a:pt x="40" y="13"/>
                  </a:lnTo>
                  <a:lnTo>
                    <a:pt x="44" y="13"/>
                  </a:lnTo>
                  <a:lnTo>
                    <a:pt x="72" y="0"/>
                  </a:lnTo>
                  <a:lnTo>
                    <a:pt x="80" y="29"/>
                  </a:lnTo>
                  <a:lnTo>
                    <a:pt x="78" y="29"/>
                  </a:lnTo>
                  <a:lnTo>
                    <a:pt x="74" y="32"/>
                  </a:lnTo>
                  <a:lnTo>
                    <a:pt x="69" y="38"/>
                  </a:lnTo>
                  <a:lnTo>
                    <a:pt x="61" y="48"/>
                  </a:lnTo>
                  <a:lnTo>
                    <a:pt x="57" y="51"/>
                  </a:lnTo>
                  <a:lnTo>
                    <a:pt x="53" y="57"/>
                  </a:lnTo>
                  <a:lnTo>
                    <a:pt x="50" y="63"/>
                  </a:lnTo>
                  <a:lnTo>
                    <a:pt x="46" y="69"/>
                  </a:lnTo>
                  <a:lnTo>
                    <a:pt x="42" y="74"/>
                  </a:lnTo>
                  <a:lnTo>
                    <a:pt x="40" y="82"/>
                  </a:lnTo>
                  <a:lnTo>
                    <a:pt x="38" y="88"/>
                  </a:lnTo>
                  <a:lnTo>
                    <a:pt x="36" y="97"/>
                  </a:lnTo>
                  <a:lnTo>
                    <a:pt x="34" y="103"/>
                  </a:lnTo>
                  <a:lnTo>
                    <a:pt x="34" y="108"/>
                  </a:lnTo>
                  <a:lnTo>
                    <a:pt x="34" y="116"/>
                  </a:lnTo>
                  <a:lnTo>
                    <a:pt x="34" y="124"/>
                  </a:lnTo>
                  <a:lnTo>
                    <a:pt x="34" y="127"/>
                  </a:lnTo>
                  <a:lnTo>
                    <a:pt x="36" y="135"/>
                  </a:lnTo>
                  <a:lnTo>
                    <a:pt x="36" y="139"/>
                  </a:lnTo>
                  <a:lnTo>
                    <a:pt x="38" y="146"/>
                  </a:lnTo>
                  <a:lnTo>
                    <a:pt x="42" y="154"/>
                  </a:lnTo>
                  <a:lnTo>
                    <a:pt x="44" y="162"/>
                  </a:lnTo>
                  <a:lnTo>
                    <a:pt x="46" y="165"/>
                  </a:lnTo>
                  <a:lnTo>
                    <a:pt x="48" y="167"/>
                  </a:lnTo>
                  <a:lnTo>
                    <a:pt x="84" y="183"/>
                  </a:lnTo>
                  <a:lnTo>
                    <a:pt x="95" y="211"/>
                  </a:lnTo>
                  <a:lnTo>
                    <a:pt x="74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71"/>
            <p:cNvSpPr>
              <a:spLocks/>
            </p:cNvSpPr>
            <p:nvPr/>
          </p:nvSpPr>
          <p:spPr bwMode="auto">
            <a:xfrm>
              <a:off x="3985" y="429"/>
              <a:ext cx="100" cy="177"/>
            </a:xfrm>
            <a:custGeom>
              <a:avLst/>
              <a:gdLst>
                <a:gd name="T0" fmla="*/ 14 w 199"/>
                <a:gd name="T1" fmla="*/ 36 h 356"/>
                <a:gd name="T2" fmla="*/ 22 w 199"/>
                <a:gd name="T3" fmla="*/ 22 h 356"/>
                <a:gd name="T4" fmla="*/ 25 w 199"/>
                <a:gd name="T5" fmla="*/ 19 h 356"/>
                <a:gd name="T6" fmla="*/ 24 w 199"/>
                <a:gd name="T7" fmla="*/ 19 h 356"/>
                <a:gd name="T8" fmla="*/ 22 w 199"/>
                <a:gd name="T9" fmla="*/ 18 h 356"/>
                <a:gd name="T10" fmla="*/ 21 w 199"/>
                <a:gd name="T11" fmla="*/ 17 h 356"/>
                <a:gd name="T12" fmla="*/ 20 w 199"/>
                <a:gd name="T13" fmla="*/ 16 h 356"/>
                <a:gd name="T14" fmla="*/ 19 w 199"/>
                <a:gd name="T15" fmla="*/ 16 h 356"/>
                <a:gd name="T16" fmla="*/ 17 w 199"/>
                <a:gd name="T17" fmla="*/ 15 h 356"/>
                <a:gd name="T18" fmla="*/ 16 w 199"/>
                <a:gd name="T19" fmla="*/ 14 h 356"/>
                <a:gd name="T20" fmla="*/ 14 w 199"/>
                <a:gd name="T21" fmla="*/ 13 h 356"/>
                <a:gd name="T22" fmla="*/ 13 w 199"/>
                <a:gd name="T23" fmla="*/ 12 h 356"/>
                <a:gd name="T24" fmla="*/ 12 w 199"/>
                <a:gd name="T25" fmla="*/ 11 h 356"/>
                <a:gd name="T26" fmla="*/ 10 w 199"/>
                <a:gd name="T27" fmla="*/ 11 h 356"/>
                <a:gd name="T28" fmla="*/ 9 w 199"/>
                <a:gd name="T29" fmla="*/ 10 h 356"/>
                <a:gd name="T30" fmla="*/ 7 w 199"/>
                <a:gd name="T31" fmla="*/ 8 h 356"/>
                <a:gd name="T32" fmla="*/ 6 w 199"/>
                <a:gd name="T33" fmla="*/ 6 h 356"/>
                <a:gd name="T34" fmla="*/ 4 w 199"/>
                <a:gd name="T35" fmla="*/ 5 h 356"/>
                <a:gd name="T36" fmla="*/ 3 w 199"/>
                <a:gd name="T37" fmla="*/ 3 h 356"/>
                <a:gd name="T38" fmla="*/ 3 w 199"/>
                <a:gd name="T39" fmla="*/ 2 h 356"/>
                <a:gd name="T40" fmla="*/ 2 w 199"/>
                <a:gd name="T41" fmla="*/ 1 h 356"/>
                <a:gd name="T42" fmla="*/ 1 w 199"/>
                <a:gd name="T43" fmla="*/ 0 h 356"/>
                <a:gd name="T44" fmla="*/ 0 w 199"/>
                <a:gd name="T45" fmla="*/ 6 h 356"/>
                <a:gd name="T46" fmla="*/ 1 w 199"/>
                <a:gd name="T47" fmla="*/ 7 h 356"/>
                <a:gd name="T48" fmla="*/ 1 w 199"/>
                <a:gd name="T49" fmla="*/ 8 h 356"/>
                <a:gd name="T50" fmla="*/ 2 w 199"/>
                <a:gd name="T51" fmla="*/ 10 h 356"/>
                <a:gd name="T52" fmla="*/ 3 w 199"/>
                <a:gd name="T53" fmla="*/ 11 h 356"/>
                <a:gd name="T54" fmla="*/ 4 w 199"/>
                <a:gd name="T55" fmla="*/ 12 h 356"/>
                <a:gd name="T56" fmla="*/ 5 w 199"/>
                <a:gd name="T57" fmla="*/ 13 h 356"/>
                <a:gd name="T58" fmla="*/ 6 w 199"/>
                <a:gd name="T59" fmla="*/ 15 h 356"/>
                <a:gd name="T60" fmla="*/ 8 w 199"/>
                <a:gd name="T61" fmla="*/ 15 h 356"/>
                <a:gd name="T62" fmla="*/ 9 w 199"/>
                <a:gd name="T63" fmla="*/ 16 h 356"/>
                <a:gd name="T64" fmla="*/ 11 w 199"/>
                <a:gd name="T65" fmla="*/ 17 h 356"/>
                <a:gd name="T66" fmla="*/ 13 w 199"/>
                <a:gd name="T67" fmla="*/ 18 h 356"/>
                <a:gd name="T68" fmla="*/ 14 w 199"/>
                <a:gd name="T69" fmla="*/ 19 h 356"/>
                <a:gd name="T70" fmla="*/ 16 w 199"/>
                <a:gd name="T71" fmla="*/ 20 h 356"/>
                <a:gd name="T72" fmla="*/ 17 w 199"/>
                <a:gd name="T73" fmla="*/ 20 h 356"/>
                <a:gd name="T74" fmla="*/ 16 w 199"/>
                <a:gd name="T75" fmla="*/ 21 h 356"/>
                <a:gd name="T76" fmla="*/ 15 w 199"/>
                <a:gd name="T77" fmla="*/ 23 h 356"/>
                <a:gd name="T78" fmla="*/ 14 w 199"/>
                <a:gd name="T79" fmla="*/ 24 h 356"/>
                <a:gd name="T80" fmla="*/ 13 w 199"/>
                <a:gd name="T81" fmla="*/ 26 h 356"/>
                <a:gd name="T82" fmla="*/ 12 w 199"/>
                <a:gd name="T83" fmla="*/ 28 h 356"/>
                <a:gd name="T84" fmla="*/ 11 w 199"/>
                <a:gd name="T85" fmla="*/ 29 h 356"/>
                <a:gd name="T86" fmla="*/ 11 w 199"/>
                <a:gd name="T87" fmla="*/ 31 h 356"/>
                <a:gd name="T88" fmla="*/ 10 w 199"/>
                <a:gd name="T89" fmla="*/ 32 h 356"/>
                <a:gd name="T90" fmla="*/ 10 w 199"/>
                <a:gd name="T91" fmla="*/ 34 h 356"/>
                <a:gd name="T92" fmla="*/ 9 w 199"/>
                <a:gd name="T93" fmla="*/ 36 h 356"/>
                <a:gd name="T94" fmla="*/ 9 w 199"/>
                <a:gd name="T95" fmla="*/ 38 h 356"/>
                <a:gd name="T96" fmla="*/ 8 w 199"/>
                <a:gd name="T97" fmla="*/ 40 h 356"/>
                <a:gd name="T98" fmla="*/ 8 w 199"/>
                <a:gd name="T99" fmla="*/ 42 h 356"/>
                <a:gd name="T100" fmla="*/ 8 w 199"/>
                <a:gd name="T101" fmla="*/ 43 h 356"/>
                <a:gd name="T102" fmla="*/ 8 w 199"/>
                <a:gd name="T103" fmla="*/ 43 h 356"/>
                <a:gd name="T104" fmla="*/ 12 w 199"/>
                <a:gd name="T105" fmla="*/ 44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9"/>
                <a:gd name="T160" fmla="*/ 0 h 356"/>
                <a:gd name="T161" fmla="*/ 199 w 199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9" h="356">
                  <a:moveTo>
                    <a:pt x="91" y="356"/>
                  </a:moveTo>
                  <a:lnTo>
                    <a:pt x="110" y="291"/>
                  </a:lnTo>
                  <a:lnTo>
                    <a:pt x="140" y="226"/>
                  </a:lnTo>
                  <a:lnTo>
                    <a:pt x="176" y="183"/>
                  </a:lnTo>
                  <a:lnTo>
                    <a:pt x="199" y="160"/>
                  </a:lnTo>
                  <a:lnTo>
                    <a:pt x="199" y="158"/>
                  </a:lnTo>
                  <a:lnTo>
                    <a:pt x="195" y="156"/>
                  </a:lnTo>
                  <a:lnTo>
                    <a:pt x="190" y="152"/>
                  </a:lnTo>
                  <a:lnTo>
                    <a:pt x="182" y="150"/>
                  </a:lnTo>
                  <a:lnTo>
                    <a:pt x="176" y="148"/>
                  </a:lnTo>
                  <a:lnTo>
                    <a:pt x="173" y="145"/>
                  </a:lnTo>
                  <a:lnTo>
                    <a:pt x="167" y="143"/>
                  </a:lnTo>
                  <a:lnTo>
                    <a:pt x="163" y="139"/>
                  </a:lnTo>
                  <a:lnTo>
                    <a:pt x="157" y="135"/>
                  </a:lnTo>
                  <a:lnTo>
                    <a:pt x="152" y="133"/>
                  </a:lnTo>
                  <a:lnTo>
                    <a:pt x="148" y="131"/>
                  </a:lnTo>
                  <a:lnTo>
                    <a:pt x="142" y="127"/>
                  </a:lnTo>
                  <a:lnTo>
                    <a:pt x="135" y="124"/>
                  </a:lnTo>
                  <a:lnTo>
                    <a:pt x="129" y="120"/>
                  </a:lnTo>
                  <a:lnTo>
                    <a:pt x="123" y="116"/>
                  </a:lnTo>
                  <a:lnTo>
                    <a:pt x="117" y="114"/>
                  </a:lnTo>
                  <a:lnTo>
                    <a:pt x="110" y="110"/>
                  </a:lnTo>
                  <a:lnTo>
                    <a:pt x="106" y="107"/>
                  </a:lnTo>
                  <a:lnTo>
                    <a:pt x="100" y="103"/>
                  </a:lnTo>
                  <a:lnTo>
                    <a:pt x="95" y="101"/>
                  </a:lnTo>
                  <a:lnTo>
                    <a:pt x="89" y="95"/>
                  </a:lnTo>
                  <a:lnTo>
                    <a:pt x="83" y="93"/>
                  </a:lnTo>
                  <a:lnTo>
                    <a:pt x="78" y="89"/>
                  </a:lnTo>
                  <a:lnTo>
                    <a:pt x="74" y="86"/>
                  </a:lnTo>
                  <a:lnTo>
                    <a:pt x="66" y="80"/>
                  </a:lnTo>
                  <a:lnTo>
                    <a:pt x="59" y="74"/>
                  </a:lnTo>
                  <a:lnTo>
                    <a:pt x="53" y="67"/>
                  </a:lnTo>
                  <a:lnTo>
                    <a:pt x="47" y="61"/>
                  </a:lnTo>
                  <a:lnTo>
                    <a:pt x="43" y="53"/>
                  </a:lnTo>
                  <a:lnTo>
                    <a:pt x="38" y="48"/>
                  </a:lnTo>
                  <a:lnTo>
                    <a:pt x="32" y="40"/>
                  </a:lnTo>
                  <a:lnTo>
                    <a:pt x="28" y="34"/>
                  </a:lnTo>
                  <a:lnTo>
                    <a:pt x="24" y="29"/>
                  </a:lnTo>
                  <a:lnTo>
                    <a:pt x="21" y="25"/>
                  </a:lnTo>
                  <a:lnTo>
                    <a:pt x="19" y="19"/>
                  </a:lnTo>
                  <a:lnTo>
                    <a:pt x="15" y="13"/>
                  </a:lnTo>
                  <a:lnTo>
                    <a:pt x="13" y="10"/>
                  </a:lnTo>
                  <a:lnTo>
                    <a:pt x="11" y="6"/>
                  </a:lnTo>
                  <a:lnTo>
                    <a:pt x="7" y="2"/>
                  </a:lnTo>
                  <a:lnTo>
                    <a:pt x="7" y="0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63"/>
                  </a:lnTo>
                  <a:lnTo>
                    <a:pt x="5" y="65"/>
                  </a:lnTo>
                  <a:lnTo>
                    <a:pt x="7" y="69"/>
                  </a:lnTo>
                  <a:lnTo>
                    <a:pt x="11" y="74"/>
                  </a:lnTo>
                  <a:lnTo>
                    <a:pt x="15" y="80"/>
                  </a:lnTo>
                  <a:lnTo>
                    <a:pt x="17" y="84"/>
                  </a:lnTo>
                  <a:lnTo>
                    <a:pt x="21" y="89"/>
                  </a:lnTo>
                  <a:lnTo>
                    <a:pt x="24" y="95"/>
                  </a:lnTo>
                  <a:lnTo>
                    <a:pt x="30" y="101"/>
                  </a:lnTo>
                  <a:lnTo>
                    <a:pt x="34" y="105"/>
                  </a:lnTo>
                  <a:lnTo>
                    <a:pt x="38" y="110"/>
                  </a:lnTo>
                  <a:lnTo>
                    <a:pt x="43" y="114"/>
                  </a:lnTo>
                  <a:lnTo>
                    <a:pt x="47" y="120"/>
                  </a:lnTo>
                  <a:lnTo>
                    <a:pt x="51" y="124"/>
                  </a:lnTo>
                  <a:lnTo>
                    <a:pt x="57" y="126"/>
                  </a:lnTo>
                  <a:lnTo>
                    <a:pt x="62" y="129"/>
                  </a:lnTo>
                  <a:lnTo>
                    <a:pt x="70" y="135"/>
                  </a:lnTo>
                  <a:lnTo>
                    <a:pt x="76" y="137"/>
                  </a:lnTo>
                  <a:lnTo>
                    <a:pt x="83" y="141"/>
                  </a:lnTo>
                  <a:lnTo>
                    <a:pt x="91" y="145"/>
                  </a:lnTo>
                  <a:lnTo>
                    <a:pt x="98" y="150"/>
                  </a:lnTo>
                  <a:lnTo>
                    <a:pt x="104" y="152"/>
                  </a:lnTo>
                  <a:lnTo>
                    <a:pt x="110" y="156"/>
                  </a:lnTo>
                  <a:lnTo>
                    <a:pt x="116" y="158"/>
                  </a:lnTo>
                  <a:lnTo>
                    <a:pt x="123" y="162"/>
                  </a:lnTo>
                  <a:lnTo>
                    <a:pt x="129" y="164"/>
                  </a:lnTo>
                  <a:lnTo>
                    <a:pt x="133" y="165"/>
                  </a:lnTo>
                  <a:lnTo>
                    <a:pt x="131" y="167"/>
                  </a:lnTo>
                  <a:lnTo>
                    <a:pt x="125" y="175"/>
                  </a:lnTo>
                  <a:lnTo>
                    <a:pt x="121" y="179"/>
                  </a:lnTo>
                  <a:lnTo>
                    <a:pt x="117" y="186"/>
                  </a:lnTo>
                  <a:lnTo>
                    <a:pt x="112" y="190"/>
                  </a:lnTo>
                  <a:lnTo>
                    <a:pt x="110" y="200"/>
                  </a:lnTo>
                  <a:lnTo>
                    <a:pt x="104" y="205"/>
                  </a:lnTo>
                  <a:lnTo>
                    <a:pt x="98" y="213"/>
                  </a:lnTo>
                  <a:lnTo>
                    <a:pt x="95" y="219"/>
                  </a:lnTo>
                  <a:lnTo>
                    <a:pt x="91" y="226"/>
                  </a:lnTo>
                  <a:lnTo>
                    <a:pt x="87" y="232"/>
                  </a:lnTo>
                  <a:lnTo>
                    <a:pt x="83" y="240"/>
                  </a:lnTo>
                  <a:lnTo>
                    <a:pt x="81" y="245"/>
                  </a:lnTo>
                  <a:lnTo>
                    <a:pt x="81" y="251"/>
                  </a:lnTo>
                  <a:lnTo>
                    <a:pt x="79" y="257"/>
                  </a:lnTo>
                  <a:lnTo>
                    <a:pt x="78" y="262"/>
                  </a:lnTo>
                  <a:lnTo>
                    <a:pt x="76" y="268"/>
                  </a:lnTo>
                  <a:lnTo>
                    <a:pt x="76" y="278"/>
                  </a:lnTo>
                  <a:lnTo>
                    <a:pt x="72" y="283"/>
                  </a:lnTo>
                  <a:lnTo>
                    <a:pt x="72" y="293"/>
                  </a:lnTo>
                  <a:lnTo>
                    <a:pt x="70" y="300"/>
                  </a:lnTo>
                  <a:lnTo>
                    <a:pt x="68" y="310"/>
                  </a:lnTo>
                  <a:lnTo>
                    <a:pt x="66" y="316"/>
                  </a:lnTo>
                  <a:lnTo>
                    <a:pt x="64" y="325"/>
                  </a:lnTo>
                  <a:lnTo>
                    <a:pt x="62" y="331"/>
                  </a:lnTo>
                  <a:lnTo>
                    <a:pt x="60" y="337"/>
                  </a:lnTo>
                  <a:lnTo>
                    <a:pt x="60" y="340"/>
                  </a:lnTo>
                  <a:lnTo>
                    <a:pt x="59" y="346"/>
                  </a:lnTo>
                  <a:lnTo>
                    <a:pt x="59" y="348"/>
                  </a:lnTo>
                  <a:lnTo>
                    <a:pt x="91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72"/>
            <p:cNvSpPr>
              <a:spLocks/>
            </p:cNvSpPr>
            <p:nvPr/>
          </p:nvSpPr>
          <p:spPr bwMode="auto">
            <a:xfrm>
              <a:off x="3920" y="533"/>
              <a:ext cx="107" cy="74"/>
            </a:xfrm>
            <a:custGeom>
              <a:avLst/>
              <a:gdLst>
                <a:gd name="T0" fmla="*/ 21 w 213"/>
                <a:gd name="T1" fmla="*/ 19 h 148"/>
                <a:gd name="T2" fmla="*/ 20 w 213"/>
                <a:gd name="T3" fmla="*/ 18 h 148"/>
                <a:gd name="T4" fmla="*/ 19 w 213"/>
                <a:gd name="T5" fmla="*/ 17 h 148"/>
                <a:gd name="T6" fmla="*/ 19 w 213"/>
                <a:gd name="T7" fmla="*/ 15 h 148"/>
                <a:gd name="T8" fmla="*/ 18 w 213"/>
                <a:gd name="T9" fmla="*/ 13 h 148"/>
                <a:gd name="T10" fmla="*/ 17 w 213"/>
                <a:gd name="T11" fmla="*/ 11 h 148"/>
                <a:gd name="T12" fmla="*/ 15 w 213"/>
                <a:gd name="T13" fmla="*/ 9 h 148"/>
                <a:gd name="T14" fmla="*/ 14 w 213"/>
                <a:gd name="T15" fmla="*/ 8 h 148"/>
                <a:gd name="T16" fmla="*/ 12 w 213"/>
                <a:gd name="T17" fmla="*/ 6 h 148"/>
                <a:gd name="T18" fmla="*/ 10 w 213"/>
                <a:gd name="T19" fmla="*/ 5 h 148"/>
                <a:gd name="T20" fmla="*/ 8 w 213"/>
                <a:gd name="T21" fmla="*/ 4 h 148"/>
                <a:gd name="T22" fmla="*/ 5 w 213"/>
                <a:gd name="T23" fmla="*/ 4 h 148"/>
                <a:gd name="T24" fmla="*/ 4 w 213"/>
                <a:gd name="T25" fmla="*/ 3 h 148"/>
                <a:gd name="T26" fmla="*/ 2 w 213"/>
                <a:gd name="T27" fmla="*/ 3 h 148"/>
                <a:gd name="T28" fmla="*/ 1 w 213"/>
                <a:gd name="T29" fmla="*/ 3 h 148"/>
                <a:gd name="T30" fmla="*/ 0 w 213"/>
                <a:gd name="T31" fmla="*/ 0 h 148"/>
                <a:gd name="T32" fmla="*/ 9 w 213"/>
                <a:gd name="T33" fmla="*/ 1 h 148"/>
                <a:gd name="T34" fmla="*/ 10 w 213"/>
                <a:gd name="T35" fmla="*/ 2 h 148"/>
                <a:gd name="T36" fmla="*/ 12 w 213"/>
                <a:gd name="T37" fmla="*/ 3 h 148"/>
                <a:gd name="T38" fmla="*/ 13 w 213"/>
                <a:gd name="T39" fmla="*/ 3 h 148"/>
                <a:gd name="T40" fmla="*/ 14 w 213"/>
                <a:gd name="T41" fmla="*/ 4 h 148"/>
                <a:gd name="T42" fmla="*/ 16 w 213"/>
                <a:gd name="T43" fmla="*/ 4 h 148"/>
                <a:gd name="T44" fmla="*/ 17 w 213"/>
                <a:gd name="T45" fmla="*/ 5 h 148"/>
                <a:gd name="T46" fmla="*/ 18 w 213"/>
                <a:gd name="T47" fmla="*/ 6 h 148"/>
                <a:gd name="T48" fmla="*/ 19 w 213"/>
                <a:gd name="T49" fmla="*/ 7 h 148"/>
                <a:gd name="T50" fmla="*/ 20 w 213"/>
                <a:gd name="T51" fmla="*/ 8 h 148"/>
                <a:gd name="T52" fmla="*/ 22 w 213"/>
                <a:gd name="T53" fmla="*/ 10 h 148"/>
                <a:gd name="T54" fmla="*/ 24 w 213"/>
                <a:gd name="T55" fmla="*/ 11 h 148"/>
                <a:gd name="T56" fmla="*/ 25 w 213"/>
                <a:gd name="T57" fmla="*/ 13 h 148"/>
                <a:gd name="T58" fmla="*/ 26 w 213"/>
                <a:gd name="T59" fmla="*/ 14 h 148"/>
                <a:gd name="T60" fmla="*/ 26 w 213"/>
                <a:gd name="T61" fmla="*/ 15 h 148"/>
                <a:gd name="T62" fmla="*/ 27 w 213"/>
                <a:gd name="T63" fmla="*/ 19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3"/>
                <a:gd name="T97" fmla="*/ 0 h 148"/>
                <a:gd name="T98" fmla="*/ 213 w 213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3" h="148">
                  <a:moveTo>
                    <a:pt x="213" y="148"/>
                  </a:moveTo>
                  <a:lnTo>
                    <a:pt x="162" y="148"/>
                  </a:lnTo>
                  <a:lnTo>
                    <a:pt x="160" y="147"/>
                  </a:lnTo>
                  <a:lnTo>
                    <a:pt x="158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1" y="124"/>
                  </a:lnTo>
                  <a:lnTo>
                    <a:pt x="149" y="116"/>
                  </a:lnTo>
                  <a:lnTo>
                    <a:pt x="143" y="109"/>
                  </a:lnTo>
                  <a:lnTo>
                    <a:pt x="139" y="101"/>
                  </a:lnTo>
                  <a:lnTo>
                    <a:pt x="133" y="95"/>
                  </a:lnTo>
                  <a:lnTo>
                    <a:pt x="130" y="88"/>
                  </a:lnTo>
                  <a:lnTo>
                    <a:pt x="122" y="80"/>
                  </a:lnTo>
                  <a:lnTo>
                    <a:pt x="118" y="72"/>
                  </a:lnTo>
                  <a:lnTo>
                    <a:pt x="111" y="65"/>
                  </a:lnTo>
                  <a:lnTo>
                    <a:pt x="105" y="59"/>
                  </a:lnTo>
                  <a:lnTo>
                    <a:pt x="97" y="53"/>
                  </a:lnTo>
                  <a:lnTo>
                    <a:pt x="90" y="48"/>
                  </a:lnTo>
                  <a:lnTo>
                    <a:pt x="82" y="42"/>
                  </a:lnTo>
                  <a:lnTo>
                    <a:pt x="74" y="38"/>
                  </a:lnTo>
                  <a:lnTo>
                    <a:pt x="65" y="34"/>
                  </a:lnTo>
                  <a:lnTo>
                    <a:pt x="57" y="32"/>
                  </a:lnTo>
                  <a:lnTo>
                    <a:pt x="48" y="29"/>
                  </a:lnTo>
                  <a:lnTo>
                    <a:pt x="40" y="27"/>
                  </a:lnTo>
                  <a:lnTo>
                    <a:pt x="33" y="25"/>
                  </a:lnTo>
                  <a:lnTo>
                    <a:pt x="25" y="23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2" y="21"/>
                  </a:lnTo>
                  <a:lnTo>
                    <a:pt x="0" y="0"/>
                  </a:lnTo>
                  <a:lnTo>
                    <a:pt x="69" y="8"/>
                  </a:lnTo>
                  <a:lnTo>
                    <a:pt x="71" y="8"/>
                  </a:lnTo>
                  <a:lnTo>
                    <a:pt x="76" y="12"/>
                  </a:lnTo>
                  <a:lnTo>
                    <a:pt x="80" y="13"/>
                  </a:lnTo>
                  <a:lnTo>
                    <a:pt x="84" y="15"/>
                  </a:lnTo>
                  <a:lnTo>
                    <a:pt x="90" y="17"/>
                  </a:lnTo>
                  <a:lnTo>
                    <a:pt x="95" y="21"/>
                  </a:lnTo>
                  <a:lnTo>
                    <a:pt x="101" y="23"/>
                  </a:lnTo>
                  <a:lnTo>
                    <a:pt x="107" y="25"/>
                  </a:lnTo>
                  <a:lnTo>
                    <a:pt x="111" y="29"/>
                  </a:lnTo>
                  <a:lnTo>
                    <a:pt x="116" y="31"/>
                  </a:lnTo>
                  <a:lnTo>
                    <a:pt x="122" y="32"/>
                  </a:lnTo>
                  <a:lnTo>
                    <a:pt x="126" y="34"/>
                  </a:lnTo>
                  <a:lnTo>
                    <a:pt x="130" y="38"/>
                  </a:lnTo>
                  <a:lnTo>
                    <a:pt x="135" y="40"/>
                  </a:lnTo>
                  <a:lnTo>
                    <a:pt x="137" y="42"/>
                  </a:lnTo>
                  <a:lnTo>
                    <a:pt x="143" y="46"/>
                  </a:lnTo>
                  <a:lnTo>
                    <a:pt x="147" y="50"/>
                  </a:lnTo>
                  <a:lnTo>
                    <a:pt x="152" y="55"/>
                  </a:lnTo>
                  <a:lnTo>
                    <a:pt x="158" y="61"/>
                  </a:lnTo>
                  <a:lnTo>
                    <a:pt x="166" y="69"/>
                  </a:lnTo>
                  <a:lnTo>
                    <a:pt x="171" y="74"/>
                  </a:lnTo>
                  <a:lnTo>
                    <a:pt x="179" y="82"/>
                  </a:lnTo>
                  <a:lnTo>
                    <a:pt x="185" y="88"/>
                  </a:lnTo>
                  <a:lnTo>
                    <a:pt x="189" y="95"/>
                  </a:lnTo>
                  <a:lnTo>
                    <a:pt x="194" y="101"/>
                  </a:lnTo>
                  <a:lnTo>
                    <a:pt x="200" y="107"/>
                  </a:lnTo>
                  <a:lnTo>
                    <a:pt x="202" y="110"/>
                  </a:lnTo>
                  <a:lnTo>
                    <a:pt x="206" y="114"/>
                  </a:lnTo>
                  <a:lnTo>
                    <a:pt x="208" y="116"/>
                  </a:lnTo>
                  <a:lnTo>
                    <a:pt x="209" y="118"/>
                  </a:lnTo>
                  <a:lnTo>
                    <a:pt x="213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73"/>
            <p:cNvSpPr>
              <a:spLocks/>
            </p:cNvSpPr>
            <p:nvPr/>
          </p:nvSpPr>
          <p:spPr bwMode="auto">
            <a:xfrm>
              <a:off x="3914" y="430"/>
              <a:ext cx="74" cy="110"/>
            </a:xfrm>
            <a:custGeom>
              <a:avLst/>
              <a:gdLst>
                <a:gd name="T0" fmla="*/ 1 w 146"/>
                <a:gd name="T1" fmla="*/ 28 h 220"/>
                <a:gd name="T2" fmla="*/ 0 w 146"/>
                <a:gd name="T3" fmla="*/ 23 h 220"/>
                <a:gd name="T4" fmla="*/ 1 w 146"/>
                <a:gd name="T5" fmla="*/ 23 h 220"/>
                <a:gd name="T6" fmla="*/ 1 w 146"/>
                <a:gd name="T7" fmla="*/ 22 h 220"/>
                <a:gd name="T8" fmla="*/ 2 w 146"/>
                <a:gd name="T9" fmla="*/ 21 h 220"/>
                <a:gd name="T10" fmla="*/ 3 w 146"/>
                <a:gd name="T11" fmla="*/ 21 h 220"/>
                <a:gd name="T12" fmla="*/ 3 w 146"/>
                <a:gd name="T13" fmla="*/ 20 h 220"/>
                <a:gd name="T14" fmla="*/ 4 w 146"/>
                <a:gd name="T15" fmla="*/ 20 h 220"/>
                <a:gd name="T16" fmla="*/ 4 w 146"/>
                <a:gd name="T17" fmla="*/ 19 h 220"/>
                <a:gd name="T18" fmla="*/ 5 w 146"/>
                <a:gd name="T19" fmla="*/ 18 h 220"/>
                <a:gd name="T20" fmla="*/ 6 w 146"/>
                <a:gd name="T21" fmla="*/ 17 h 220"/>
                <a:gd name="T22" fmla="*/ 7 w 146"/>
                <a:gd name="T23" fmla="*/ 17 h 220"/>
                <a:gd name="T24" fmla="*/ 7 w 146"/>
                <a:gd name="T25" fmla="*/ 16 h 220"/>
                <a:gd name="T26" fmla="*/ 8 w 146"/>
                <a:gd name="T27" fmla="*/ 15 h 220"/>
                <a:gd name="T28" fmla="*/ 9 w 146"/>
                <a:gd name="T29" fmla="*/ 15 h 220"/>
                <a:gd name="T30" fmla="*/ 9 w 146"/>
                <a:gd name="T31" fmla="*/ 14 h 220"/>
                <a:gd name="T32" fmla="*/ 9 w 146"/>
                <a:gd name="T33" fmla="*/ 14 h 220"/>
                <a:gd name="T34" fmla="*/ 10 w 146"/>
                <a:gd name="T35" fmla="*/ 13 h 220"/>
                <a:gd name="T36" fmla="*/ 11 w 146"/>
                <a:gd name="T37" fmla="*/ 12 h 220"/>
                <a:gd name="T38" fmla="*/ 11 w 146"/>
                <a:gd name="T39" fmla="*/ 12 h 220"/>
                <a:gd name="T40" fmla="*/ 11 w 146"/>
                <a:gd name="T41" fmla="*/ 11 h 220"/>
                <a:gd name="T42" fmla="*/ 12 w 146"/>
                <a:gd name="T43" fmla="*/ 10 h 220"/>
                <a:gd name="T44" fmla="*/ 12 w 146"/>
                <a:gd name="T45" fmla="*/ 9 h 220"/>
                <a:gd name="T46" fmla="*/ 13 w 146"/>
                <a:gd name="T47" fmla="*/ 9 h 220"/>
                <a:gd name="T48" fmla="*/ 13 w 146"/>
                <a:gd name="T49" fmla="*/ 8 h 220"/>
                <a:gd name="T50" fmla="*/ 14 w 146"/>
                <a:gd name="T51" fmla="*/ 7 h 220"/>
                <a:gd name="T52" fmla="*/ 14 w 146"/>
                <a:gd name="T53" fmla="*/ 7 h 220"/>
                <a:gd name="T54" fmla="*/ 14 w 146"/>
                <a:gd name="T55" fmla="*/ 7 h 220"/>
                <a:gd name="T56" fmla="*/ 15 w 146"/>
                <a:gd name="T57" fmla="*/ 6 h 220"/>
                <a:gd name="T58" fmla="*/ 15 w 146"/>
                <a:gd name="T59" fmla="*/ 6 h 220"/>
                <a:gd name="T60" fmla="*/ 17 w 146"/>
                <a:gd name="T61" fmla="*/ 0 h 220"/>
                <a:gd name="T62" fmla="*/ 19 w 146"/>
                <a:gd name="T63" fmla="*/ 9 h 220"/>
                <a:gd name="T64" fmla="*/ 18 w 146"/>
                <a:gd name="T65" fmla="*/ 9 h 220"/>
                <a:gd name="T66" fmla="*/ 18 w 146"/>
                <a:gd name="T67" fmla="*/ 10 h 220"/>
                <a:gd name="T68" fmla="*/ 17 w 146"/>
                <a:gd name="T69" fmla="*/ 10 h 220"/>
                <a:gd name="T70" fmla="*/ 17 w 146"/>
                <a:gd name="T71" fmla="*/ 11 h 220"/>
                <a:gd name="T72" fmla="*/ 16 w 146"/>
                <a:gd name="T73" fmla="*/ 12 h 220"/>
                <a:gd name="T74" fmla="*/ 16 w 146"/>
                <a:gd name="T75" fmla="*/ 13 h 220"/>
                <a:gd name="T76" fmla="*/ 15 w 146"/>
                <a:gd name="T77" fmla="*/ 14 h 220"/>
                <a:gd name="T78" fmla="*/ 14 w 146"/>
                <a:gd name="T79" fmla="*/ 15 h 220"/>
                <a:gd name="T80" fmla="*/ 13 w 146"/>
                <a:gd name="T81" fmla="*/ 16 h 220"/>
                <a:gd name="T82" fmla="*/ 12 w 146"/>
                <a:gd name="T83" fmla="*/ 17 h 220"/>
                <a:gd name="T84" fmla="*/ 12 w 146"/>
                <a:gd name="T85" fmla="*/ 18 h 220"/>
                <a:gd name="T86" fmla="*/ 11 w 146"/>
                <a:gd name="T87" fmla="*/ 19 h 220"/>
                <a:gd name="T88" fmla="*/ 11 w 146"/>
                <a:gd name="T89" fmla="*/ 20 h 220"/>
                <a:gd name="T90" fmla="*/ 10 w 146"/>
                <a:gd name="T91" fmla="*/ 20 h 220"/>
                <a:gd name="T92" fmla="*/ 9 w 146"/>
                <a:gd name="T93" fmla="*/ 21 h 220"/>
                <a:gd name="T94" fmla="*/ 9 w 146"/>
                <a:gd name="T95" fmla="*/ 22 h 220"/>
                <a:gd name="T96" fmla="*/ 8 w 146"/>
                <a:gd name="T97" fmla="*/ 22 h 220"/>
                <a:gd name="T98" fmla="*/ 8 w 146"/>
                <a:gd name="T99" fmla="*/ 23 h 220"/>
                <a:gd name="T100" fmla="*/ 7 w 146"/>
                <a:gd name="T101" fmla="*/ 24 h 220"/>
                <a:gd name="T102" fmla="*/ 6 w 146"/>
                <a:gd name="T103" fmla="*/ 25 h 220"/>
                <a:gd name="T104" fmla="*/ 5 w 146"/>
                <a:gd name="T105" fmla="*/ 26 h 220"/>
                <a:gd name="T106" fmla="*/ 4 w 146"/>
                <a:gd name="T107" fmla="*/ 26 h 220"/>
                <a:gd name="T108" fmla="*/ 4 w 146"/>
                <a:gd name="T109" fmla="*/ 27 h 220"/>
                <a:gd name="T110" fmla="*/ 4 w 146"/>
                <a:gd name="T111" fmla="*/ 27 h 220"/>
                <a:gd name="T112" fmla="*/ 1 w 146"/>
                <a:gd name="T113" fmla="*/ 28 h 220"/>
                <a:gd name="T114" fmla="*/ 1 w 146"/>
                <a:gd name="T115" fmla="*/ 28 h 22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6"/>
                <a:gd name="T175" fmla="*/ 0 h 220"/>
                <a:gd name="T176" fmla="*/ 146 w 146"/>
                <a:gd name="T177" fmla="*/ 220 h 22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6" h="220">
                  <a:moveTo>
                    <a:pt x="6" y="220"/>
                  </a:moveTo>
                  <a:lnTo>
                    <a:pt x="0" y="179"/>
                  </a:lnTo>
                  <a:lnTo>
                    <a:pt x="2" y="177"/>
                  </a:lnTo>
                  <a:lnTo>
                    <a:pt x="8" y="171"/>
                  </a:lnTo>
                  <a:lnTo>
                    <a:pt x="11" y="167"/>
                  </a:lnTo>
                  <a:lnTo>
                    <a:pt x="17" y="163"/>
                  </a:lnTo>
                  <a:lnTo>
                    <a:pt x="21" y="158"/>
                  </a:lnTo>
                  <a:lnTo>
                    <a:pt x="27" y="154"/>
                  </a:lnTo>
                  <a:lnTo>
                    <a:pt x="32" y="148"/>
                  </a:lnTo>
                  <a:lnTo>
                    <a:pt x="38" y="143"/>
                  </a:lnTo>
                  <a:lnTo>
                    <a:pt x="42" y="135"/>
                  </a:lnTo>
                  <a:lnTo>
                    <a:pt x="49" y="131"/>
                  </a:lnTo>
                  <a:lnTo>
                    <a:pt x="55" y="125"/>
                  </a:lnTo>
                  <a:lnTo>
                    <a:pt x="59" y="120"/>
                  </a:lnTo>
                  <a:lnTo>
                    <a:pt x="65" y="114"/>
                  </a:lnTo>
                  <a:lnTo>
                    <a:pt x="68" y="110"/>
                  </a:lnTo>
                  <a:lnTo>
                    <a:pt x="70" y="106"/>
                  </a:lnTo>
                  <a:lnTo>
                    <a:pt x="76" y="101"/>
                  </a:lnTo>
                  <a:lnTo>
                    <a:pt x="80" y="95"/>
                  </a:lnTo>
                  <a:lnTo>
                    <a:pt x="84" y="89"/>
                  </a:lnTo>
                  <a:lnTo>
                    <a:pt x="87" y="84"/>
                  </a:lnTo>
                  <a:lnTo>
                    <a:pt x="91" y="78"/>
                  </a:lnTo>
                  <a:lnTo>
                    <a:pt x="95" y="72"/>
                  </a:lnTo>
                  <a:lnTo>
                    <a:pt x="99" y="67"/>
                  </a:lnTo>
                  <a:lnTo>
                    <a:pt x="101" y="63"/>
                  </a:lnTo>
                  <a:lnTo>
                    <a:pt x="104" y="57"/>
                  </a:lnTo>
                  <a:lnTo>
                    <a:pt x="106" y="53"/>
                  </a:lnTo>
                  <a:lnTo>
                    <a:pt x="108" y="49"/>
                  </a:lnTo>
                  <a:lnTo>
                    <a:pt x="112" y="44"/>
                  </a:lnTo>
                  <a:lnTo>
                    <a:pt x="114" y="42"/>
                  </a:lnTo>
                  <a:lnTo>
                    <a:pt x="129" y="0"/>
                  </a:lnTo>
                  <a:lnTo>
                    <a:pt x="146" y="67"/>
                  </a:lnTo>
                  <a:lnTo>
                    <a:pt x="142" y="68"/>
                  </a:lnTo>
                  <a:lnTo>
                    <a:pt x="137" y="76"/>
                  </a:lnTo>
                  <a:lnTo>
                    <a:pt x="133" y="80"/>
                  </a:lnTo>
                  <a:lnTo>
                    <a:pt x="129" y="87"/>
                  </a:lnTo>
                  <a:lnTo>
                    <a:pt x="123" y="93"/>
                  </a:lnTo>
                  <a:lnTo>
                    <a:pt x="120" y="101"/>
                  </a:lnTo>
                  <a:lnTo>
                    <a:pt x="112" y="108"/>
                  </a:lnTo>
                  <a:lnTo>
                    <a:pt x="106" y="116"/>
                  </a:lnTo>
                  <a:lnTo>
                    <a:pt x="101" y="124"/>
                  </a:lnTo>
                  <a:lnTo>
                    <a:pt x="95" y="133"/>
                  </a:lnTo>
                  <a:lnTo>
                    <a:pt x="89" y="139"/>
                  </a:lnTo>
                  <a:lnTo>
                    <a:pt x="84" y="148"/>
                  </a:lnTo>
                  <a:lnTo>
                    <a:pt x="80" y="154"/>
                  </a:lnTo>
                  <a:lnTo>
                    <a:pt x="76" y="160"/>
                  </a:lnTo>
                  <a:lnTo>
                    <a:pt x="70" y="165"/>
                  </a:lnTo>
                  <a:lnTo>
                    <a:pt x="65" y="171"/>
                  </a:lnTo>
                  <a:lnTo>
                    <a:pt x="61" y="175"/>
                  </a:lnTo>
                  <a:lnTo>
                    <a:pt x="57" y="181"/>
                  </a:lnTo>
                  <a:lnTo>
                    <a:pt x="49" y="188"/>
                  </a:lnTo>
                  <a:lnTo>
                    <a:pt x="42" y="198"/>
                  </a:lnTo>
                  <a:lnTo>
                    <a:pt x="36" y="201"/>
                  </a:lnTo>
                  <a:lnTo>
                    <a:pt x="32" y="205"/>
                  </a:lnTo>
                  <a:lnTo>
                    <a:pt x="28" y="209"/>
                  </a:lnTo>
                  <a:lnTo>
                    <a:pt x="28" y="211"/>
                  </a:lnTo>
                  <a:lnTo>
                    <a:pt x="6" y="2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74"/>
            <p:cNvSpPr>
              <a:spLocks/>
            </p:cNvSpPr>
            <p:nvPr/>
          </p:nvSpPr>
          <p:spPr bwMode="auto">
            <a:xfrm>
              <a:off x="3857" y="558"/>
              <a:ext cx="183" cy="154"/>
            </a:xfrm>
            <a:custGeom>
              <a:avLst/>
              <a:gdLst>
                <a:gd name="T0" fmla="*/ 44 w 365"/>
                <a:gd name="T1" fmla="*/ 37 h 307"/>
                <a:gd name="T2" fmla="*/ 42 w 365"/>
                <a:gd name="T3" fmla="*/ 37 h 307"/>
                <a:gd name="T4" fmla="*/ 40 w 365"/>
                <a:gd name="T5" fmla="*/ 38 h 307"/>
                <a:gd name="T6" fmla="*/ 37 w 365"/>
                <a:gd name="T7" fmla="*/ 38 h 307"/>
                <a:gd name="T8" fmla="*/ 35 w 365"/>
                <a:gd name="T9" fmla="*/ 38 h 307"/>
                <a:gd name="T10" fmla="*/ 32 w 365"/>
                <a:gd name="T11" fmla="*/ 38 h 307"/>
                <a:gd name="T12" fmla="*/ 29 w 365"/>
                <a:gd name="T13" fmla="*/ 39 h 307"/>
                <a:gd name="T14" fmla="*/ 27 w 365"/>
                <a:gd name="T15" fmla="*/ 39 h 307"/>
                <a:gd name="T16" fmla="*/ 26 w 365"/>
                <a:gd name="T17" fmla="*/ 39 h 307"/>
                <a:gd name="T18" fmla="*/ 25 w 365"/>
                <a:gd name="T19" fmla="*/ 39 h 307"/>
                <a:gd name="T20" fmla="*/ 24 w 365"/>
                <a:gd name="T21" fmla="*/ 37 h 307"/>
                <a:gd name="T22" fmla="*/ 24 w 365"/>
                <a:gd name="T23" fmla="*/ 35 h 307"/>
                <a:gd name="T24" fmla="*/ 24 w 365"/>
                <a:gd name="T25" fmla="*/ 32 h 307"/>
                <a:gd name="T26" fmla="*/ 23 w 365"/>
                <a:gd name="T27" fmla="*/ 29 h 307"/>
                <a:gd name="T28" fmla="*/ 23 w 365"/>
                <a:gd name="T29" fmla="*/ 26 h 307"/>
                <a:gd name="T30" fmla="*/ 22 w 365"/>
                <a:gd name="T31" fmla="*/ 23 h 307"/>
                <a:gd name="T32" fmla="*/ 21 w 365"/>
                <a:gd name="T33" fmla="*/ 20 h 307"/>
                <a:gd name="T34" fmla="*/ 20 w 365"/>
                <a:gd name="T35" fmla="*/ 17 h 307"/>
                <a:gd name="T36" fmla="*/ 19 w 365"/>
                <a:gd name="T37" fmla="*/ 14 h 307"/>
                <a:gd name="T38" fmla="*/ 18 w 365"/>
                <a:gd name="T39" fmla="*/ 12 h 307"/>
                <a:gd name="T40" fmla="*/ 16 w 365"/>
                <a:gd name="T41" fmla="*/ 11 h 307"/>
                <a:gd name="T42" fmla="*/ 14 w 365"/>
                <a:gd name="T43" fmla="*/ 10 h 307"/>
                <a:gd name="T44" fmla="*/ 12 w 365"/>
                <a:gd name="T45" fmla="*/ 9 h 307"/>
                <a:gd name="T46" fmla="*/ 10 w 365"/>
                <a:gd name="T47" fmla="*/ 8 h 307"/>
                <a:gd name="T48" fmla="*/ 8 w 365"/>
                <a:gd name="T49" fmla="*/ 8 h 307"/>
                <a:gd name="T50" fmla="*/ 5 w 365"/>
                <a:gd name="T51" fmla="*/ 8 h 307"/>
                <a:gd name="T52" fmla="*/ 3 w 365"/>
                <a:gd name="T53" fmla="*/ 8 h 307"/>
                <a:gd name="T54" fmla="*/ 1 w 365"/>
                <a:gd name="T55" fmla="*/ 8 h 307"/>
                <a:gd name="T56" fmla="*/ 0 w 365"/>
                <a:gd name="T57" fmla="*/ 2 h 307"/>
                <a:gd name="T58" fmla="*/ 3 w 365"/>
                <a:gd name="T59" fmla="*/ 1 h 307"/>
                <a:gd name="T60" fmla="*/ 6 w 365"/>
                <a:gd name="T61" fmla="*/ 0 h 307"/>
                <a:gd name="T62" fmla="*/ 8 w 365"/>
                <a:gd name="T63" fmla="*/ 0 h 307"/>
                <a:gd name="T64" fmla="*/ 10 w 365"/>
                <a:gd name="T65" fmla="*/ 1 h 307"/>
                <a:gd name="T66" fmla="*/ 12 w 365"/>
                <a:gd name="T67" fmla="*/ 1 h 307"/>
                <a:gd name="T68" fmla="*/ 14 w 365"/>
                <a:gd name="T69" fmla="*/ 2 h 307"/>
                <a:gd name="T70" fmla="*/ 17 w 365"/>
                <a:gd name="T71" fmla="*/ 4 h 307"/>
                <a:gd name="T72" fmla="*/ 19 w 365"/>
                <a:gd name="T73" fmla="*/ 8 h 307"/>
                <a:gd name="T74" fmla="*/ 22 w 365"/>
                <a:gd name="T75" fmla="*/ 11 h 307"/>
                <a:gd name="T76" fmla="*/ 24 w 365"/>
                <a:gd name="T77" fmla="*/ 14 h 307"/>
                <a:gd name="T78" fmla="*/ 25 w 365"/>
                <a:gd name="T79" fmla="*/ 16 h 307"/>
                <a:gd name="T80" fmla="*/ 28 w 365"/>
                <a:gd name="T81" fmla="*/ 33 h 307"/>
                <a:gd name="T82" fmla="*/ 45 w 365"/>
                <a:gd name="T83" fmla="*/ 32 h 307"/>
                <a:gd name="T84" fmla="*/ 46 w 365"/>
                <a:gd name="T85" fmla="*/ 34 h 307"/>
                <a:gd name="T86" fmla="*/ 46 w 365"/>
                <a:gd name="T87" fmla="*/ 37 h 30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65"/>
                <a:gd name="T133" fmla="*/ 0 h 307"/>
                <a:gd name="T134" fmla="*/ 365 w 365"/>
                <a:gd name="T135" fmla="*/ 307 h 30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65" h="307">
                  <a:moveTo>
                    <a:pt x="363" y="290"/>
                  </a:moveTo>
                  <a:lnTo>
                    <a:pt x="357" y="292"/>
                  </a:lnTo>
                  <a:lnTo>
                    <a:pt x="352" y="294"/>
                  </a:lnTo>
                  <a:lnTo>
                    <a:pt x="346" y="294"/>
                  </a:lnTo>
                  <a:lnTo>
                    <a:pt x="340" y="296"/>
                  </a:lnTo>
                  <a:lnTo>
                    <a:pt x="334" y="296"/>
                  </a:lnTo>
                  <a:lnTo>
                    <a:pt x="329" y="298"/>
                  </a:lnTo>
                  <a:lnTo>
                    <a:pt x="323" y="298"/>
                  </a:lnTo>
                  <a:lnTo>
                    <a:pt x="315" y="298"/>
                  </a:lnTo>
                  <a:lnTo>
                    <a:pt x="310" y="300"/>
                  </a:lnTo>
                  <a:lnTo>
                    <a:pt x="302" y="300"/>
                  </a:lnTo>
                  <a:lnTo>
                    <a:pt x="295" y="300"/>
                  </a:lnTo>
                  <a:lnTo>
                    <a:pt x="287" y="302"/>
                  </a:lnTo>
                  <a:lnTo>
                    <a:pt x="279" y="302"/>
                  </a:lnTo>
                  <a:lnTo>
                    <a:pt x="274" y="304"/>
                  </a:lnTo>
                  <a:lnTo>
                    <a:pt x="264" y="304"/>
                  </a:lnTo>
                  <a:lnTo>
                    <a:pt x="256" y="304"/>
                  </a:lnTo>
                  <a:lnTo>
                    <a:pt x="249" y="304"/>
                  </a:lnTo>
                  <a:lnTo>
                    <a:pt x="243" y="304"/>
                  </a:lnTo>
                  <a:lnTo>
                    <a:pt x="236" y="304"/>
                  </a:lnTo>
                  <a:lnTo>
                    <a:pt x="230" y="306"/>
                  </a:lnTo>
                  <a:lnTo>
                    <a:pt x="224" y="306"/>
                  </a:lnTo>
                  <a:lnTo>
                    <a:pt x="218" y="306"/>
                  </a:lnTo>
                  <a:lnTo>
                    <a:pt x="213" y="306"/>
                  </a:lnTo>
                  <a:lnTo>
                    <a:pt x="209" y="306"/>
                  </a:lnTo>
                  <a:lnTo>
                    <a:pt x="203" y="306"/>
                  </a:lnTo>
                  <a:lnTo>
                    <a:pt x="201" y="306"/>
                  </a:lnTo>
                  <a:lnTo>
                    <a:pt x="196" y="306"/>
                  </a:lnTo>
                  <a:lnTo>
                    <a:pt x="194" y="307"/>
                  </a:lnTo>
                  <a:lnTo>
                    <a:pt x="194" y="306"/>
                  </a:lnTo>
                  <a:lnTo>
                    <a:pt x="194" y="300"/>
                  </a:lnTo>
                  <a:lnTo>
                    <a:pt x="192" y="296"/>
                  </a:lnTo>
                  <a:lnTo>
                    <a:pt x="192" y="292"/>
                  </a:lnTo>
                  <a:lnTo>
                    <a:pt x="190" y="287"/>
                  </a:lnTo>
                  <a:lnTo>
                    <a:pt x="190" y="281"/>
                  </a:lnTo>
                  <a:lnTo>
                    <a:pt x="188" y="275"/>
                  </a:lnTo>
                  <a:lnTo>
                    <a:pt x="188" y="268"/>
                  </a:lnTo>
                  <a:lnTo>
                    <a:pt x="186" y="262"/>
                  </a:lnTo>
                  <a:lnTo>
                    <a:pt x="186" y="254"/>
                  </a:lnTo>
                  <a:lnTo>
                    <a:pt x="184" y="247"/>
                  </a:lnTo>
                  <a:lnTo>
                    <a:pt x="182" y="239"/>
                  </a:lnTo>
                  <a:lnTo>
                    <a:pt x="182" y="231"/>
                  </a:lnTo>
                  <a:lnTo>
                    <a:pt x="180" y="224"/>
                  </a:lnTo>
                  <a:lnTo>
                    <a:pt x="179" y="212"/>
                  </a:lnTo>
                  <a:lnTo>
                    <a:pt x="177" y="205"/>
                  </a:lnTo>
                  <a:lnTo>
                    <a:pt x="175" y="195"/>
                  </a:lnTo>
                  <a:lnTo>
                    <a:pt x="173" y="188"/>
                  </a:lnTo>
                  <a:lnTo>
                    <a:pt x="169" y="178"/>
                  </a:lnTo>
                  <a:lnTo>
                    <a:pt x="169" y="171"/>
                  </a:lnTo>
                  <a:lnTo>
                    <a:pt x="165" y="161"/>
                  </a:lnTo>
                  <a:lnTo>
                    <a:pt x="163" y="154"/>
                  </a:lnTo>
                  <a:lnTo>
                    <a:pt x="161" y="146"/>
                  </a:lnTo>
                  <a:lnTo>
                    <a:pt x="158" y="138"/>
                  </a:lnTo>
                  <a:lnTo>
                    <a:pt x="156" y="131"/>
                  </a:lnTo>
                  <a:lnTo>
                    <a:pt x="154" y="123"/>
                  </a:lnTo>
                  <a:lnTo>
                    <a:pt x="150" y="117"/>
                  </a:lnTo>
                  <a:lnTo>
                    <a:pt x="146" y="110"/>
                  </a:lnTo>
                  <a:lnTo>
                    <a:pt x="144" y="104"/>
                  </a:lnTo>
                  <a:lnTo>
                    <a:pt x="142" y="100"/>
                  </a:lnTo>
                  <a:lnTo>
                    <a:pt x="137" y="95"/>
                  </a:lnTo>
                  <a:lnTo>
                    <a:pt x="133" y="91"/>
                  </a:lnTo>
                  <a:lnTo>
                    <a:pt x="129" y="87"/>
                  </a:lnTo>
                  <a:lnTo>
                    <a:pt x="125" y="83"/>
                  </a:lnTo>
                  <a:lnTo>
                    <a:pt x="120" y="79"/>
                  </a:lnTo>
                  <a:lnTo>
                    <a:pt x="114" y="78"/>
                  </a:lnTo>
                  <a:lnTo>
                    <a:pt x="108" y="74"/>
                  </a:lnTo>
                  <a:lnTo>
                    <a:pt x="104" y="72"/>
                  </a:lnTo>
                  <a:lnTo>
                    <a:pt x="99" y="70"/>
                  </a:lnTo>
                  <a:lnTo>
                    <a:pt x="91" y="66"/>
                  </a:lnTo>
                  <a:lnTo>
                    <a:pt x="85" y="66"/>
                  </a:lnTo>
                  <a:lnTo>
                    <a:pt x="80" y="62"/>
                  </a:lnTo>
                  <a:lnTo>
                    <a:pt x="74" y="62"/>
                  </a:lnTo>
                  <a:lnTo>
                    <a:pt x="68" y="60"/>
                  </a:lnTo>
                  <a:lnTo>
                    <a:pt x="63" y="60"/>
                  </a:lnTo>
                  <a:lnTo>
                    <a:pt x="57" y="60"/>
                  </a:lnTo>
                  <a:lnTo>
                    <a:pt x="51" y="59"/>
                  </a:lnTo>
                  <a:lnTo>
                    <a:pt x="45" y="57"/>
                  </a:lnTo>
                  <a:lnTo>
                    <a:pt x="40" y="57"/>
                  </a:lnTo>
                  <a:lnTo>
                    <a:pt x="36" y="57"/>
                  </a:lnTo>
                  <a:lnTo>
                    <a:pt x="25" y="57"/>
                  </a:lnTo>
                  <a:lnTo>
                    <a:pt x="17" y="57"/>
                  </a:lnTo>
                  <a:lnTo>
                    <a:pt x="9" y="57"/>
                  </a:lnTo>
                  <a:lnTo>
                    <a:pt x="6" y="57"/>
                  </a:lnTo>
                  <a:lnTo>
                    <a:pt x="2" y="57"/>
                  </a:lnTo>
                  <a:lnTo>
                    <a:pt x="0" y="5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9" y="11"/>
                  </a:lnTo>
                  <a:lnTo>
                    <a:pt x="13" y="9"/>
                  </a:lnTo>
                  <a:lnTo>
                    <a:pt x="21" y="7"/>
                  </a:lnTo>
                  <a:lnTo>
                    <a:pt x="26" y="3"/>
                  </a:lnTo>
                  <a:lnTo>
                    <a:pt x="36" y="3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2" y="1"/>
                  </a:lnTo>
                  <a:lnTo>
                    <a:pt x="78" y="1"/>
                  </a:lnTo>
                  <a:lnTo>
                    <a:pt x="82" y="3"/>
                  </a:lnTo>
                  <a:lnTo>
                    <a:pt x="87" y="3"/>
                  </a:lnTo>
                  <a:lnTo>
                    <a:pt x="91" y="7"/>
                  </a:lnTo>
                  <a:lnTo>
                    <a:pt x="97" y="9"/>
                  </a:lnTo>
                  <a:lnTo>
                    <a:pt x="102" y="11"/>
                  </a:lnTo>
                  <a:lnTo>
                    <a:pt x="106" y="13"/>
                  </a:lnTo>
                  <a:lnTo>
                    <a:pt x="112" y="19"/>
                  </a:lnTo>
                  <a:lnTo>
                    <a:pt x="120" y="24"/>
                  </a:lnTo>
                  <a:lnTo>
                    <a:pt x="129" y="32"/>
                  </a:lnTo>
                  <a:lnTo>
                    <a:pt x="137" y="40"/>
                  </a:lnTo>
                  <a:lnTo>
                    <a:pt x="146" y="51"/>
                  </a:lnTo>
                  <a:lnTo>
                    <a:pt x="152" y="59"/>
                  </a:lnTo>
                  <a:lnTo>
                    <a:pt x="160" y="68"/>
                  </a:lnTo>
                  <a:lnTo>
                    <a:pt x="165" y="78"/>
                  </a:lnTo>
                  <a:lnTo>
                    <a:pt x="173" y="87"/>
                  </a:lnTo>
                  <a:lnTo>
                    <a:pt x="177" y="95"/>
                  </a:lnTo>
                  <a:lnTo>
                    <a:pt x="182" y="102"/>
                  </a:lnTo>
                  <a:lnTo>
                    <a:pt x="186" y="108"/>
                  </a:lnTo>
                  <a:lnTo>
                    <a:pt x="190" y="116"/>
                  </a:lnTo>
                  <a:lnTo>
                    <a:pt x="192" y="119"/>
                  </a:lnTo>
                  <a:lnTo>
                    <a:pt x="194" y="125"/>
                  </a:lnTo>
                  <a:lnTo>
                    <a:pt x="196" y="127"/>
                  </a:lnTo>
                  <a:lnTo>
                    <a:pt x="196" y="129"/>
                  </a:lnTo>
                  <a:lnTo>
                    <a:pt x="224" y="264"/>
                  </a:lnTo>
                  <a:lnTo>
                    <a:pt x="353" y="247"/>
                  </a:lnTo>
                  <a:lnTo>
                    <a:pt x="355" y="250"/>
                  </a:lnTo>
                  <a:lnTo>
                    <a:pt x="359" y="256"/>
                  </a:lnTo>
                  <a:lnTo>
                    <a:pt x="361" y="264"/>
                  </a:lnTo>
                  <a:lnTo>
                    <a:pt x="363" y="271"/>
                  </a:lnTo>
                  <a:lnTo>
                    <a:pt x="365" y="279"/>
                  </a:lnTo>
                  <a:lnTo>
                    <a:pt x="365" y="285"/>
                  </a:lnTo>
                  <a:lnTo>
                    <a:pt x="363" y="2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75"/>
            <p:cNvSpPr>
              <a:spLocks/>
            </p:cNvSpPr>
            <p:nvPr/>
          </p:nvSpPr>
          <p:spPr bwMode="auto">
            <a:xfrm>
              <a:off x="3831" y="295"/>
              <a:ext cx="131" cy="176"/>
            </a:xfrm>
            <a:custGeom>
              <a:avLst/>
              <a:gdLst>
                <a:gd name="T0" fmla="*/ 2 w 262"/>
                <a:gd name="T1" fmla="*/ 38 h 354"/>
                <a:gd name="T2" fmla="*/ 3 w 262"/>
                <a:gd name="T3" fmla="*/ 38 h 354"/>
                <a:gd name="T4" fmla="*/ 4 w 262"/>
                <a:gd name="T5" fmla="*/ 38 h 354"/>
                <a:gd name="T6" fmla="*/ 6 w 262"/>
                <a:gd name="T7" fmla="*/ 38 h 354"/>
                <a:gd name="T8" fmla="*/ 8 w 262"/>
                <a:gd name="T9" fmla="*/ 37 h 354"/>
                <a:gd name="T10" fmla="*/ 10 w 262"/>
                <a:gd name="T11" fmla="*/ 37 h 354"/>
                <a:gd name="T12" fmla="*/ 11 w 262"/>
                <a:gd name="T13" fmla="*/ 36 h 354"/>
                <a:gd name="T14" fmla="*/ 12 w 262"/>
                <a:gd name="T15" fmla="*/ 35 h 354"/>
                <a:gd name="T16" fmla="*/ 13 w 262"/>
                <a:gd name="T17" fmla="*/ 33 h 354"/>
                <a:gd name="T18" fmla="*/ 14 w 262"/>
                <a:gd name="T19" fmla="*/ 31 h 354"/>
                <a:gd name="T20" fmla="*/ 15 w 262"/>
                <a:gd name="T21" fmla="*/ 29 h 354"/>
                <a:gd name="T22" fmla="*/ 17 w 262"/>
                <a:gd name="T23" fmla="*/ 27 h 354"/>
                <a:gd name="T24" fmla="*/ 17 w 262"/>
                <a:gd name="T25" fmla="*/ 24 h 354"/>
                <a:gd name="T26" fmla="*/ 18 w 262"/>
                <a:gd name="T27" fmla="*/ 22 h 354"/>
                <a:gd name="T28" fmla="*/ 19 w 262"/>
                <a:gd name="T29" fmla="*/ 20 h 354"/>
                <a:gd name="T30" fmla="*/ 19 w 262"/>
                <a:gd name="T31" fmla="*/ 19 h 354"/>
                <a:gd name="T32" fmla="*/ 19 w 262"/>
                <a:gd name="T33" fmla="*/ 17 h 354"/>
                <a:gd name="T34" fmla="*/ 19 w 262"/>
                <a:gd name="T35" fmla="*/ 15 h 354"/>
                <a:gd name="T36" fmla="*/ 19 w 262"/>
                <a:gd name="T37" fmla="*/ 13 h 354"/>
                <a:gd name="T38" fmla="*/ 19 w 262"/>
                <a:gd name="T39" fmla="*/ 12 h 354"/>
                <a:gd name="T40" fmla="*/ 19 w 262"/>
                <a:gd name="T41" fmla="*/ 11 h 354"/>
                <a:gd name="T42" fmla="*/ 19 w 262"/>
                <a:gd name="T43" fmla="*/ 10 h 354"/>
                <a:gd name="T44" fmla="*/ 18 w 262"/>
                <a:gd name="T45" fmla="*/ 8 h 354"/>
                <a:gd name="T46" fmla="*/ 18 w 262"/>
                <a:gd name="T47" fmla="*/ 7 h 354"/>
                <a:gd name="T48" fmla="*/ 18 w 262"/>
                <a:gd name="T49" fmla="*/ 5 h 354"/>
                <a:gd name="T50" fmla="*/ 18 w 262"/>
                <a:gd name="T51" fmla="*/ 3 h 354"/>
                <a:gd name="T52" fmla="*/ 18 w 262"/>
                <a:gd name="T53" fmla="*/ 2 h 354"/>
                <a:gd name="T54" fmla="*/ 33 w 262"/>
                <a:gd name="T55" fmla="*/ 6 h 354"/>
                <a:gd name="T56" fmla="*/ 25 w 262"/>
                <a:gd name="T57" fmla="*/ 8 h 354"/>
                <a:gd name="T58" fmla="*/ 25 w 262"/>
                <a:gd name="T59" fmla="*/ 9 h 354"/>
                <a:gd name="T60" fmla="*/ 25 w 262"/>
                <a:gd name="T61" fmla="*/ 10 h 354"/>
                <a:gd name="T62" fmla="*/ 25 w 262"/>
                <a:gd name="T63" fmla="*/ 11 h 354"/>
                <a:gd name="T64" fmla="*/ 25 w 262"/>
                <a:gd name="T65" fmla="*/ 13 h 354"/>
                <a:gd name="T66" fmla="*/ 25 w 262"/>
                <a:gd name="T67" fmla="*/ 15 h 354"/>
                <a:gd name="T68" fmla="*/ 25 w 262"/>
                <a:gd name="T69" fmla="*/ 16 h 354"/>
                <a:gd name="T70" fmla="*/ 25 w 262"/>
                <a:gd name="T71" fmla="*/ 18 h 354"/>
                <a:gd name="T72" fmla="*/ 25 w 262"/>
                <a:gd name="T73" fmla="*/ 20 h 354"/>
                <a:gd name="T74" fmla="*/ 25 w 262"/>
                <a:gd name="T75" fmla="*/ 22 h 354"/>
                <a:gd name="T76" fmla="*/ 24 w 262"/>
                <a:gd name="T77" fmla="*/ 23 h 354"/>
                <a:gd name="T78" fmla="*/ 24 w 262"/>
                <a:gd name="T79" fmla="*/ 25 h 354"/>
                <a:gd name="T80" fmla="*/ 23 w 262"/>
                <a:gd name="T81" fmla="*/ 27 h 354"/>
                <a:gd name="T82" fmla="*/ 23 w 262"/>
                <a:gd name="T83" fmla="*/ 29 h 354"/>
                <a:gd name="T84" fmla="*/ 22 w 262"/>
                <a:gd name="T85" fmla="*/ 31 h 354"/>
                <a:gd name="T86" fmla="*/ 21 w 262"/>
                <a:gd name="T87" fmla="*/ 32 h 354"/>
                <a:gd name="T88" fmla="*/ 20 w 262"/>
                <a:gd name="T89" fmla="*/ 33 h 354"/>
                <a:gd name="T90" fmla="*/ 19 w 262"/>
                <a:gd name="T91" fmla="*/ 35 h 354"/>
                <a:gd name="T92" fmla="*/ 18 w 262"/>
                <a:gd name="T93" fmla="*/ 37 h 354"/>
                <a:gd name="T94" fmla="*/ 16 w 262"/>
                <a:gd name="T95" fmla="*/ 38 h 354"/>
                <a:gd name="T96" fmla="*/ 14 w 262"/>
                <a:gd name="T97" fmla="*/ 40 h 354"/>
                <a:gd name="T98" fmla="*/ 13 w 262"/>
                <a:gd name="T99" fmla="*/ 41 h 354"/>
                <a:gd name="T100" fmla="*/ 11 w 262"/>
                <a:gd name="T101" fmla="*/ 42 h 354"/>
                <a:gd name="T102" fmla="*/ 10 w 262"/>
                <a:gd name="T103" fmla="*/ 42 h 354"/>
                <a:gd name="T104" fmla="*/ 10 w 262"/>
                <a:gd name="T105" fmla="*/ 42 h 354"/>
                <a:gd name="T106" fmla="*/ 9 w 262"/>
                <a:gd name="T107" fmla="*/ 42 h 354"/>
                <a:gd name="T108" fmla="*/ 7 w 262"/>
                <a:gd name="T109" fmla="*/ 43 h 354"/>
                <a:gd name="T110" fmla="*/ 6 w 262"/>
                <a:gd name="T111" fmla="*/ 43 h 354"/>
                <a:gd name="T112" fmla="*/ 4 w 262"/>
                <a:gd name="T113" fmla="*/ 43 h 354"/>
                <a:gd name="T114" fmla="*/ 3 w 262"/>
                <a:gd name="T115" fmla="*/ 43 h 354"/>
                <a:gd name="T116" fmla="*/ 1 w 262"/>
                <a:gd name="T117" fmla="*/ 43 h 354"/>
                <a:gd name="T118" fmla="*/ 0 w 262"/>
                <a:gd name="T119" fmla="*/ 39 h 354"/>
                <a:gd name="T120" fmla="*/ 2 w 262"/>
                <a:gd name="T121" fmla="*/ 39 h 3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62"/>
                <a:gd name="T184" fmla="*/ 0 h 354"/>
                <a:gd name="T185" fmla="*/ 262 w 262"/>
                <a:gd name="T186" fmla="*/ 354 h 35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62" h="354">
                  <a:moveTo>
                    <a:pt x="11" y="314"/>
                  </a:moveTo>
                  <a:lnTo>
                    <a:pt x="13" y="312"/>
                  </a:lnTo>
                  <a:lnTo>
                    <a:pt x="17" y="312"/>
                  </a:lnTo>
                  <a:lnTo>
                    <a:pt x="22" y="310"/>
                  </a:lnTo>
                  <a:lnTo>
                    <a:pt x="26" y="310"/>
                  </a:lnTo>
                  <a:lnTo>
                    <a:pt x="32" y="308"/>
                  </a:lnTo>
                  <a:lnTo>
                    <a:pt x="40" y="308"/>
                  </a:lnTo>
                  <a:lnTo>
                    <a:pt x="45" y="306"/>
                  </a:lnTo>
                  <a:lnTo>
                    <a:pt x="53" y="306"/>
                  </a:lnTo>
                  <a:lnTo>
                    <a:pt x="60" y="302"/>
                  </a:lnTo>
                  <a:lnTo>
                    <a:pt x="66" y="300"/>
                  </a:lnTo>
                  <a:lnTo>
                    <a:pt x="74" y="299"/>
                  </a:lnTo>
                  <a:lnTo>
                    <a:pt x="79" y="297"/>
                  </a:lnTo>
                  <a:lnTo>
                    <a:pt x="85" y="291"/>
                  </a:lnTo>
                  <a:lnTo>
                    <a:pt x="93" y="287"/>
                  </a:lnTo>
                  <a:lnTo>
                    <a:pt x="97" y="281"/>
                  </a:lnTo>
                  <a:lnTo>
                    <a:pt x="102" y="276"/>
                  </a:lnTo>
                  <a:lnTo>
                    <a:pt x="104" y="268"/>
                  </a:lnTo>
                  <a:lnTo>
                    <a:pt x="108" y="261"/>
                  </a:lnTo>
                  <a:lnTo>
                    <a:pt x="112" y="253"/>
                  </a:lnTo>
                  <a:lnTo>
                    <a:pt x="117" y="245"/>
                  </a:lnTo>
                  <a:lnTo>
                    <a:pt x="119" y="236"/>
                  </a:lnTo>
                  <a:lnTo>
                    <a:pt x="125" y="228"/>
                  </a:lnTo>
                  <a:lnTo>
                    <a:pt x="129" y="217"/>
                  </a:lnTo>
                  <a:lnTo>
                    <a:pt x="133" y="209"/>
                  </a:lnTo>
                  <a:lnTo>
                    <a:pt x="135" y="200"/>
                  </a:lnTo>
                  <a:lnTo>
                    <a:pt x="138" y="190"/>
                  </a:lnTo>
                  <a:lnTo>
                    <a:pt x="142" y="183"/>
                  </a:lnTo>
                  <a:lnTo>
                    <a:pt x="144" y="175"/>
                  </a:lnTo>
                  <a:lnTo>
                    <a:pt x="146" y="167"/>
                  </a:lnTo>
                  <a:lnTo>
                    <a:pt x="148" y="160"/>
                  </a:lnTo>
                  <a:lnTo>
                    <a:pt x="150" y="154"/>
                  </a:lnTo>
                  <a:lnTo>
                    <a:pt x="150" y="148"/>
                  </a:lnTo>
                  <a:lnTo>
                    <a:pt x="150" y="143"/>
                  </a:lnTo>
                  <a:lnTo>
                    <a:pt x="148" y="135"/>
                  </a:lnTo>
                  <a:lnTo>
                    <a:pt x="148" y="126"/>
                  </a:lnTo>
                  <a:lnTo>
                    <a:pt x="148" y="118"/>
                  </a:lnTo>
                  <a:lnTo>
                    <a:pt x="146" y="110"/>
                  </a:lnTo>
                  <a:lnTo>
                    <a:pt x="146" y="107"/>
                  </a:lnTo>
                  <a:lnTo>
                    <a:pt x="146" y="101"/>
                  </a:lnTo>
                  <a:lnTo>
                    <a:pt x="146" y="95"/>
                  </a:lnTo>
                  <a:lnTo>
                    <a:pt x="146" y="89"/>
                  </a:lnTo>
                  <a:lnTo>
                    <a:pt x="146" y="84"/>
                  </a:lnTo>
                  <a:lnTo>
                    <a:pt x="146" y="80"/>
                  </a:lnTo>
                  <a:lnTo>
                    <a:pt x="146" y="74"/>
                  </a:lnTo>
                  <a:lnTo>
                    <a:pt x="144" y="69"/>
                  </a:lnTo>
                  <a:lnTo>
                    <a:pt x="144" y="63"/>
                  </a:lnTo>
                  <a:lnTo>
                    <a:pt x="144" y="57"/>
                  </a:lnTo>
                  <a:lnTo>
                    <a:pt x="144" y="53"/>
                  </a:lnTo>
                  <a:lnTo>
                    <a:pt x="144" y="42"/>
                  </a:lnTo>
                  <a:lnTo>
                    <a:pt x="144" y="36"/>
                  </a:lnTo>
                  <a:lnTo>
                    <a:pt x="144" y="29"/>
                  </a:lnTo>
                  <a:lnTo>
                    <a:pt x="144" y="23"/>
                  </a:lnTo>
                  <a:lnTo>
                    <a:pt x="144" y="19"/>
                  </a:lnTo>
                  <a:lnTo>
                    <a:pt x="262" y="0"/>
                  </a:lnTo>
                  <a:lnTo>
                    <a:pt x="260" y="50"/>
                  </a:lnTo>
                  <a:lnTo>
                    <a:pt x="195" y="65"/>
                  </a:lnTo>
                  <a:lnTo>
                    <a:pt x="195" y="69"/>
                  </a:lnTo>
                  <a:lnTo>
                    <a:pt x="195" y="74"/>
                  </a:lnTo>
                  <a:lnTo>
                    <a:pt x="195" y="82"/>
                  </a:lnTo>
                  <a:lnTo>
                    <a:pt x="195" y="86"/>
                  </a:lnTo>
                  <a:lnTo>
                    <a:pt x="195" y="89"/>
                  </a:lnTo>
                  <a:lnTo>
                    <a:pt x="195" y="95"/>
                  </a:lnTo>
                  <a:lnTo>
                    <a:pt x="197" y="101"/>
                  </a:lnTo>
                  <a:lnTo>
                    <a:pt x="197" y="107"/>
                  </a:lnTo>
                  <a:lnTo>
                    <a:pt x="197" y="112"/>
                  </a:lnTo>
                  <a:lnTo>
                    <a:pt x="197" y="120"/>
                  </a:lnTo>
                  <a:lnTo>
                    <a:pt x="197" y="127"/>
                  </a:lnTo>
                  <a:lnTo>
                    <a:pt x="197" y="133"/>
                  </a:lnTo>
                  <a:lnTo>
                    <a:pt x="197" y="141"/>
                  </a:lnTo>
                  <a:lnTo>
                    <a:pt x="197" y="146"/>
                  </a:lnTo>
                  <a:lnTo>
                    <a:pt x="197" y="154"/>
                  </a:lnTo>
                  <a:lnTo>
                    <a:pt x="195" y="162"/>
                  </a:lnTo>
                  <a:lnTo>
                    <a:pt x="195" y="169"/>
                  </a:lnTo>
                  <a:lnTo>
                    <a:pt x="195" y="177"/>
                  </a:lnTo>
                  <a:lnTo>
                    <a:pt x="194" y="186"/>
                  </a:lnTo>
                  <a:lnTo>
                    <a:pt x="192" y="192"/>
                  </a:lnTo>
                  <a:lnTo>
                    <a:pt x="190" y="202"/>
                  </a:lnTo>
                  <a:lnTo>
                    <a:pt x="188" y="207"/>
                  </a:lnTo>
                  <a:lnTo>
                    <a:pt x="188" y="217"/>
                  </a:lnTo>
                  <a:lnTo>
                    <a:pt x="184" y="223"/>
                  </a:lnTo>
                  <a:lnTo>
                    <a:pt x="182" y="230"/>
                  </a:lnTo>
                  <a:lnTo>
                    <a:pt x="180" y="238"/>
                  </a:lnTo>
                  <a:lnTo>
                    <a:pt x="178" y="243"/>
                  </a:lnTo>
                  <a:lnTo>
                    <a:pt x="173" y="249"/>
                  </a:lnTo>
                  <a:lnTo>
                    <a:pt x="171" y="255"/>
                  </a:lnTo>
                  <a:lnTo>
                    <a:pt x="167" y="261"/>
                  </a:lnTo>
                  <a:lnTo>
                    <a:pt x="163" y="268"/>
                  </a:lnTo>
                  <a:lnTo>
                    <a:pt x="159" y="272"/>
                  </a:lnTo>
                  <a:lnTo>
                    <a:pt x="157" y="278"/>
                  </a:lnTo>
                  <a:lnTo>
                    <a:pt x="152" y="281"/>
                  </a:lnTo>
                  <a:lnTo>
                    <a:pt x="150" y="287"/>
                  </a:lnTo>
                  <a:lnTo>
                    <a:pt x="142" y="297"/>
                  </a:lnTo>
                  <a:lnTo>
                    <a:pt x="133" y="304"/>
                  </a:lnTo>
                  <a:lnTo>
                    <a:pt x="127" y="312"/>
                  </a:lnTo>
                  <a:lnTo>
                    <a:pt x="119" y="319"/>
                  </a:lnTo>
                  <a:lnTo>
                    <a:pt x="112" y="323"/>
                  </a:lnTo>
                  <a:lnTo>
                    <a:pt x="104" y="327"/>
                  </a:lnTo>
                  <a:lnTo>
                    <a:pt x="98" y="331"/>
                  </a:lnTo>
                  <a:lnTo>
                    <a:pt x="93" y="335"/>
                  </a:lnTo>
                  <a:lnTo>
                    <a:pt x="87" y="337"/>
                  </a:lnTo>
                  <a:lnTo>
                    <a:pt x="83" y="340"/>
                  </a:lnTo>
                  <a:lnTo>
                    <a:pt x="79" y="340"/>
                  </a:lnTo>
                  <a:lnTo>
                    <a:pt x="78" y="342"/>
                  </a:lnTo>
                  <a:lnTo>
                    <a:pt x="74" y="342"/>
                  </a:lnTo>
                  <a:lnTo>
                    <a:pt x="72" y="344"/>
                  </a:lnTo>
                  <a:lnTo>
                    <a:pt x="66" y="344"/>
                  </a:lnTo>
                  <a:lnTo>
                    <a:pt x="62" y="346"/>
                  </a:lnTo>
                  <a:lnTo>
                    <a:pt x="57" y="346"/>
                  </a:lnTo>
                  <a:lnTo>
                    <a:pt x="51" y="348"/>
                  </a:lnTo>
                  <a:lnTo>
                    <a:pt x="43" y="348"/>
                  </a:lnTo>
                  <a:lnTo>
                    <a:pt x="40" y="350"/>
                  </a:lnTo>
                  <a:lnTo>
                    <a:pt x="32" y="350"/>
                  </a:lnTo>
                  <a:lnTo>
                    <a:pt x="26" y="350"/>
                  </a:lnTo>
                  <a:lnTo>
                    <a:pt x="21" y="350"/>
                  </a:lnTo>
                  <a:lnTo>
                    <a:pt x="15" y="352"/>
                  </a:lnTo>
                  <a:lnTo>
                    <a:pt x="7" y="352"/>
                  </a:lnTo>
                  <a:lnTo>
                    <a:pt x="5" y="354"/>
                  </a:lnTo>
                  <a:lnTo>
                    <a:pt x="0" y="316"/>
                  </a:lnTo>
                  <a:lnTo>
                    <a:pt x="11" y="3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76"/>
            <p:cNvSpPr>
              <a:spLocks/>
            </p:cNvSpPr>
            <p:nvPr/>
          </p:nvSpPr>
          <p:spPr bwMode="auto">
            <a:xfrm>
              <a:off x="3573" y="565"/>
              <a:ext cx="296" cy="61"/>
            </a:xfrm>
            <a:custGeom>
              <a:avLst/>
              <a:gdLst>
                <a:gd name="T0" fmla="*/ 70 w 592"/>
                <a:gd name="T1" fmla="*/ 5 h 121"/>
                <a:gd name="T2" fmla="*/ 68 w 592"/>
                <a:gd name="T3" fmla="*/ 7 h 121"/>
                <a:gd name="T4" fmla="*/ 67 w 592"/>
                <a:gd name="T5" fmla="*/ 9 h 121"/>
                <a:gd name="T6" fmla="*/ 64 w 592"/>
                <a:gd name="T7" fmla="*/ 10 h 121"/>
                <a:gd name="T8" fmla="*/ 62 w 592"/>
                <a:gd name="T9" fmla="*/ 11 h 121"/>
                <a:gd name="T10" fmla="*/ 60 w 592"/>
                <a:gd name="T11" fmla="*/ 11 h 121"/>
                <a:gd name="T12" fmla="*/ 58 w 592"/>
                <a:gd name="T13" fmla="*/ 10 h 121"/>
                <a:gd name="T14" fmla="*/ 57 w 592"/>
                <a:gd name="T15" fmla="*/ 9 h 121"/>
                <a:gd name="T16" fmla="*/ 57 w 592"/>
                <a:gd name="T17" fmla="*/ 8 h 121"/>
                <a:gd name="T18" fmla="*/ 56 w 592"/>
                <a:gd name="T19" fmla="*/ 5 h 121"/>
                <a:gd name="T20" fmla="*/ 55 w 592"/>
                <a:gd name="T21" fmla="*/ 3 h 121"/>
                <a:gd name="T22" fmla="*/ 54 w 592"/>
                <a:gd name="T23" fmla="*/ 0 h 121"/>
                <a:gd name="T24" fmla="*/ 53 w 592"/>
                <a:gd name="T25" fmla="*/ 0 h 121"/>
                <a:gd name="T26" fmla="*/ 50 w 592"/>
                <a:gd name="T27" fmla="*/ 1 h 121"/>
                <a:gd name="T28" fmla="*/ 48 w 592"/>
                <a:gd name="T29" fmla="*/ 1 h 121"/>
                <a:gd name="T30" fmla="*/ 45 w 592"/>
                <a:gd name="T31" fmla="*/ 2 h 121"/>
                <a:gd name="T32" fmla="*/ 42 w 592"/>
                <a:gd name="T33" fmla="*/ 2 h 121"/>
                <a:gd name="T34" fmla="*/ 39 w 592"/>
                <a:gd name="T35" fmla="*/ 2 h 121"/>
                <a:gd name="T36" fmla="*/ 36 w 592"/>
                <a:gd name="T37" fmla="*/ 3 h 121"/>
                <a:gd name="T38" fmla="*/ 32 w 592"/>
                <a:gd name="T39" fmla="*/ 3 h 121"/>
                <a:gd name="T40" fmla="*/ 29 w 592"/>
                <a:gd name="T41" fmla="*/ 4 h 121"/>
                <a:gd name="T42" fmla="*/ 25 w 592"/>
                <a:gd name="T43" fmla="*/ 4 h 121"/>
                <a:gd name="T44" fmla="*/ 21 w 592"/>
                <a:gd name="T45" fmla="*/ 5 h 121"/>
                <a:gd name="T46" fmla="*/ 18 w 592"/>
                <a:gd name="T47" fmla="*/ 5 h 121"/>
                <a:gd name="T48" fmla="*/ 14 w 592"/>
                <a:gd name="T49" fmla="*/ 5 h 121"/>
                <a:gd name="T50" fmla="*/ 11 w 592"/>
                <a:gd name="T51" fmla="*/ 6 h 121"/>
                <a:gd name="T52" fmla="*/ 9 w 592"/>
                <a:gd name="T53" fmla="*/ 6 h 121"/>
                <a:gd name="T54" fmla="*/ 6 w 592"/>
                <a:gd name="T55" fmla="*/ 6 h 121"/>
                <a:gd name="T56" fmla="*/ 4 w 592"/>
                <a:gd name="T57" fmla="*/ 7 h 121"/>
                <a:gd name="T58" fmla="*/ 2 w 592"/>
                <a:gd name="T59" fmla="*/ 7 h 121"/>
                <a:gd name="T60" fmla="*/ 0 w 592"/>
                <a:gd name="T61" fmla="*/ 7 h 121"/>
                <a:gd name="T62" fmla="*/ 53 w 592"/>
                <a:gd name="T63" fmla="*/ 6 h 121"/>
                <a:gd name="T64" fmla="*/ 53 w 592"/>
                <a:gd name="T65" fmla="*/ 8 h 121"/>
                <a:gd name="T66" fmla="*/ 54 w 592"/>
                <a:gd name="T67" fmla="*/ 10 h 121"/>
                <a:gd name="T68" fmla="*/ 55 w 592"/>
                <a:gd name="T69" fmla="*/ 13 h 121"/>
                <a:gd name="T70" fmla="*/ 57 w 592"/>
                <a:gd name="T71" fmla="*/ 14 h 121"/>
                <a:gd name="T72" fmla="*/ 60 w 592"/>
                <a:gd name="T73" fmla="*/ 15 h 121"/>
                <a:gd name="T74" fmla="*/ 63 w 592"/>
                <a:gd name="T75" fmla="*/ 15 h 121"/>
                <a:gd name="T76" fmla="*/ 65 w 592"/>
                <a:gd name="T77" fmla="*/ 15 h 121"/>
                <a:gd name="T78" fmla="*/ 67 w 592"/>
                <a:gd name="T79" fmla="*/ 15 h 121"/>
                <a:gd name="T80" fmla="*/ 69 w 592"/>
                <a:gd name="T81" fmla="*/ 14 h 121"/>
                <a:gd name="T82" fmla="*/ 71 w 592"/>
                <a:gd name="T83" fmla="*/ 13 h 121"/>
                <a:gd name="T84" fmla="*/ 73 w 592"/>
                <a:gd name="T85" fmla="*/ 10 h 121"/>
                <a:gd name="T86" fmla="*/ 74 w 592"/>
                <a:gd name="T87" fmla="*/ 4 h 1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92"/>
                <a:gd name="T133" fmla="*/ 0 h 121"/>
                <a:gd name="T134" fmla="*/ 592 w 592"/>
                <a:gd name="T135" fmla="*/ 121 h 1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92" h="121">
                  <a:moveTo>
                    <a:pt x="556" y="36"/>
                  </a:moveTo>
                  <a:lnTo>
                    <a:pt x="554" y="36"/>
                  </a:lnTo>
                  <a:lnTo>
                    <a:pt x="554" y="40"/>
                  </a:lnTo>
                  <a:lnTo>
                    <a:pt x="552" y="44"/>
                  </a:lnTo>
                  <a:lnTo>
                    <a:pt x="548" y="49"/>
                  </a:lnTo>
                  <a:lnTo>
                    <a:pt x="542" y="55"/>
                  </a:lnTo>
                  <a:lnTo>
                    <a:pt x="537" y="63"/>
                  </a:lnTo>
                  <a:lnTo>
                    <a:pt x="533" y="66"/>
                  </a:lnTo>
                  <a:lnTo>
                    <a:pt x="529" y="70"/>
                  </a:lnTo>
                  <a:lnTo>
                    <a:pt x="523" y="74"/>
                  </a:lnTo>
                  <a:lnTo>
                    <a:pt x="517" y="78"/>
                  </a:lnTo>
                  <a:lnTo>
                    <a:pt x="512" y="80"/>
                  </a:lnTo>
                  <a:lnTo>
                    <a:pt x="504" y="83"/>
                  </a:lnTo>
                  <a:lnTo>
                    <a:pt x="498" y="83"/>
                  </a:lnTo>
                  <a:lnTo>
                    <a:pt x="493" y="85"/>
                  </a:lnTo>
                  <a:lnTo>
                    <a:pt x="487" y="83"/>
                  </a:lnTo>
                  <a:lnTo>
                    <a:pt x="481" y="83"/>
                  </a:lnTo>
                  <a:lnTo>
                    <a:pt x="478" y="82"/>
                  </a:lnTo>
                  <a:lnTo>
                    <a:pt x="474" y="82"/>
                  </a:lnTo>
                  <a:lnTo>
                    <a:pt x="464" y="78"/>
                  </a:lnTo>
                  <a:lnTo>
                    <a:pt x="459" y="74"/>
                  </a:lnTo>
                  <a:lnTo>
                    <a:pt x="455" y="70"/>
                  </a:lnTo>
                  <a:lnTo>
                    <a:pt x="453" y="70"/>
                  </a:lnTo>
                  <a:lnTo>
                    <a:pt x="453" y="68"/>
                  </a:lnTo>
                  <a:lnTo>
                    <a:pt x="451" y="66"/>
                  </a:lnTo>
                  <a:lnTo>
                    <a:pt x="451" y="63"/>
                  </a:lnTo>
                  <a:lnTo>
                    <a:pt x="451" y="57"/>
                  </a:lnTo>
                  <a:lnTo>
                    <a:pt x="449" y="51"/>
                  </a:lnTo>
                  <a:lnTo>
                    <a:pt x="447" y="45"/>
                  </a:lnTo>
                  <a:lnTo>
                    <a:pt x="445" y="38"/>
                  </a:lnTo>
                  <a:lnTo>
                    <a:pt x="443" y="32"/>
                  </a:lnTo>
                  <a:lnTo>
                    <a:pt x="441" y="25"/>
                  </a:lnTo>
                  <a:lnTo>
                    <a:pt x="440" y="19"/>
                  </a:lnTo>
                  <a:lnTo>
                    <a:pt x="438" y="11"/>
                  </a:lnTo>
                  <a:lnTo>
                    <a:pt x="436" y="7"/>
                  </a:lnTo>
                  <a:lnTo>
                    <a:pt x="430" y="0"/>
                  </a:lnTo>
                  <a:lnTo>
                    <a:pt x="426" y="0"/>
                  </a:lnTo>
                  <a:lnTo>
                    <a:pt x="424" y="0"/>
                  </a:lnTo>
                  <a:lnTo>
                    <a:pt x="419" y="0"/>
                  </a:lnTo>
                  <a:lnTo>
                    <a:pt x="411" y="2"/>
                  </a:lnTo>
                  <a:lnTo>
                    <a:pt x="403" y="4"/>
                  </a:lnTo>
                  <a:lnTo>
                    <a:pt x="398" y="4"/>
                  </a:lnTo>
                  <a:lnTo>
                    <a:pt x="392" y="4"/>
                  </a:lnTo>
                  <a:lnTo>
                    <a:pt x="386" y="6"/>
                  </a:lnTo>
                  <a:lnTo>
                    <a:pt x="381" y="6"/>
                  </a:lnTo>
                  <a:lnTo>
                    <a:pt x="375" y="7"/>
                  </a:lnTo>
                  <a:lnTo>
                    <a:pt x="367" y="7"/>
                  </a:lnTo>
                  <a:lnTo>
                    <a:pt x="360" y="9"/>
                  </a:lnTo>
                  <a:lnTo>
                    <a:pt x="354" y="9"/>
                  </a:lnTo>
                  <a:lnTo>
                    <a:pt x="346" y="9"/>
                  </a:lnTo>
                  <a:lnTo>
                    <a:pt x="337" y="11"/>
                  </a:lnTo>
                  <a:lnTo>
                    <a:pt x="329" y="13"/>
                  </a:lnTo>
                  <a:lnTo>
                    <a:pt x="322" y="15"/>
                  </a:lnTo>
                  <a:lnTo>
                    <a:pt x="312" y="15"/>
                  </a:lnTo>
                  <a:lnTo>
                    <a:pt x="303" y="17"/>
                  </a:lnTo>
                  <a:lnTo>
                    <a:pt x="295" y="17"/>
                  </a:lnTo>
                  <a:lnTo>
                    <a:pt x="286" y="19"/>
                  </a:lnTo>
                  <a:lnTo>
                    <a:pt x="276" y="21"/>
                  </a:lnTo>
                  <a:lnTo>
                    <a:pt x="267" y="21"/>
                  </a:lnTo>
                  <a:lnTo>
                    <a:pt x="255" y="23"/>
                  </a:lnTo>
                  <a:lnTo>
                    <a:pt x="246" y="25"/>
                  </a:lnTo>
                  <a:lnTo>
                    <a:pt x="236" y="25"/>
                  </a:lnTo>
                  <a:lnTo>
                    <a:pt x="227" y="26"/>
                  </a:lnTo>
                  <a:lnTo>
                    <a:pt x="217" y="28"/>
                  </a:lnTo>
                  <a:lnTo>
                    <a:pt x="208" y="30"/>
                  </a:lnTo>
                  <a:lnTo>
                    <a:pt x="198" y="30"/>
                  </a:lnTo>
                  <a:lnTo>
                    <a:pt x="189" y="32"/>
                  </a:lnTo>
                  <a:lnTo>
                    <a:pt x="179" y="32"/>
                  </a:lnTo>
                  <a:lnTo>
                    <a:pt x="168" y="34"/>
                  </a:lnTo>
                  <a:lnTo>
                    <a:pt x="158" y="34"/>
                  </a:lnTo>
                  <a:lnTo>
                    <a:pt x="151" y="36"/>
                  </a:lnTo>
                  <a:lnTo>
                    <a:pt x="139" y="36"/>
                  </a:lnTo>
                  <a:lnTo>
                    <a:pt x="132" y="38"/>
                  </a:lnTo>
                  <a:lnTo>
                    <a:pt x="122" y="38"/>
                  </a:lnTo>
                  <a:lnTo>
                    <a:pt x="113" y="40"/>
                  </a:lnTo>
                  <a:lnTo>
                    <a:pt x="103" y="40"/>
                  </a:lnTo>
                  <a:lnTo>
                    <a:pt x="95" y="42"/>
                  </a:lnTo>
                  <a:lnTo>
                    <a:pt x="86" y="44"/>
                  </a:lnTo>
                  <a:lnTo>
                    <a:pt x="78" y="44"/>
                  </a:lnTo>
                  <a:lnTo>
                    <a:pt x="73" y="45"/>
                  </a:lnTo>
                  <a:lnTo>
                    <a:pt x="65" y="47"/>
                  </a:lnTo>
                  <a:lnTo>
                    <a:pt x="57" y="47"/>
                  </a:lnTo>
                  <a:lnTo>
                    <a:pt x="50" y="47"/>
                  </a:lnTo>
                  <a:lnTo>
                    <a:pt x="44" y="47"/>
                  </a:lnTo>
                  <a:lnTo>
                    <a:pt x="38" y="49"/>
                  </a:lnTo>
                  <a:lnTo>
                    <a:pt x="33" y="49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7" y="51"/>
                  </a:lnTo>
                  <a:lnTo>
                    <a:pt x="10" y="53"/>
                  </a:lnTo>
                  <a:lnTo>
                    <a:pt x="6" y="53"/>
                  </a:lnTo>
                  <a:lnTo>
                    <a:pt x="2" y="53"/>
                  </a:lnTo>
                  <a:lnTo>
                    <a:pt x="0" y="55"/>
                  </a:lnTo>
                  <a:lnTo>
                    <a:pt x="2" y="99"/>
                  </a:lnTo>
                  <a:lnTo>
                    <a:pt x="419" y="45"/>
                  </a:lnTo>
                  <a:lnTo>
                    <a:pt x="419" y="47"/>
                  </a:lnTo>
                  <a:lnTo>
                    <a:pt x="421" y="53"/>
                  </a:lnTo>
                  <a:lnTo>
                    <a:pt x="421" y="57"/>
                  </a:lnTo>
                  <a:lnTo>
                    <a:pt x="422" y="63"/>
                  </a:lnTo>
                  <a:lnTo>
                    <a:pt x="424" y="66"/>
                  </a:lnTo>
                  <a:lnTo>
                    <a:pt x="426" y="74"/>
                  </a:lnTo>
                  <a:lnTo>
                    <a:pt x="430" y="78"/>
                  </a:lnTo>
                  <a:lnTo>
                    <a:pt x="432" y="83"/>
                  </a:lnTo>
                  <a:lnTo>
                    <a:pt x="436" y="89"/>
                  </a:lnTo>
                  <a:lnTo>
                    <a:pt x="441" y="97"/>
                  </a:lnTo>
                  <a:lnTo>
                    <a:pt x="445" y="101"/>
                  </a:lnTo>
                  <a:lnTo>
                    <a:pt x="451" y="106"/>
                  </a:lnTo>
                  <a:lnTo>
                    <a:pt x="457" y="110"/>
                  </a:lnTo>
                  <a:lnTo>
                    <a:pt x="466" y="116"/>
                  </a:lnTo>
                  <a:lnTo>
                    <a:pt x="472" y="116"/>
                  </a:lnTo>
                  <a:lnTo>
                    <a:pt x="479" y="120"/>
                  </a:lnTo>
                  <a:lnTo>
                    <a:pt x="487" y="120"/>
                  </a:lnTo>
                  <a:lnTo>
                    <a:pt x="493" y="121"/>
                  </a:lnTo>
                  <a:lnTo>
                    <a:pt x="500" y="120"/>
                  </a:lnTo>
                  <a:lnTo>
                    <a:pt x="506" y="120"/>
                  </a:lnTo>
                  <a:lnTo>
                    <a:pt x="514" y="120"/>
                  </a:lnTo>
                  <a:lnTo>
                    <a:pt x="519" y="118"/>
                  </a:lnTo>
                  <a:lnTo>
                    <a:pt x="523" y="116"/>
                  </a:lnTo>
                  <a:lnTo>
                    <a:pt x="529" y="116"/>
                  </a:lnTo>
                  <a:lnTo>
                    <a:pt x="533" y="114"/>
                  </a:lnTo>
                  <a:lnTo>
                    <a:pt x="538" y="112"/>
                  </a:lnTo>
                  <a:lnTo>
                    <a:pt x="546" y="108"/>
                  </a:lnTo>
                  <a:lnTo>
                    <a:pt x="552" y="108"/>
                  </a:lnTo>
                  <a:lnTo>
                    <a:pt x="556" y="106"/>
                  </a:lnTo>
                  <a:lnTo>
                    <a:pt x="561" y="102"/>
                  </a:lnTo>
                  <a:lnTo>
                    <a:pt x="567" y="97"/>
                  </a:lnTo>
                  <a:lnTo>
                    <a:pt x="573" y="89"/>
                  </a:lnTo>
                  <a:lnTo>
                    <a:pt x="578" y="83"/>
                  </a:lnTo>
                  <a:lnTo>
                    <a:pt x="582" y="78"/>
                  </a:lnTo>
                  <a:lnTo>
                    <a:pt x="586" y="74"/>
                  </a:lnTo>
                  <a:lnTo>
                    <a:pt x="588" y="74"/>
                  </a:lnTo>
                  <a:lnTo>
                    <a:pt x="592" y="32"/>
                  </a:lnTo>
                  <a:lnTo>
                    <a:pt x="55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77"/>
            <p:cNvSpPr>
              <a:spLocks/>
            </p:cNvSpPr>
            <p:nvPr/>
          </p:nvSpPr>
          <p:spPr bwMode="auto">
            <a:xfrm>
              <a:off x="3522" y="411"/>
              <a:ext cx="315" cy="76"/>
            </a:xfrm>
            <a:custGeom>
              <a:avLst/>
              <a:gdLst>
                <a:gd name="T0" fmla="*/ 78 w 631"/>
                <a:gd name="T1" fmla="*/ 14 h 152"/>
                <a:gd name="T2" fmla="*/ 78 w 631"/>
                <a:gd name="T3" fmla="*/ 13 h 152"/>
                <a:gd name="T4" fmla="*/ 78 w 631"/>
                <a:gd name="T5" fmla="*/ 12 h 152"/>
                <a:gd name="T6" fmla="*/ 78 w 631"/>
                <a:gd name="T7" fmla="*/ 10 h 152"/>
                <a:gd name="T8" fmla="*/ 78 w 631"/>
                <a:gd name="T9" fmla="*/ 8 h 152"/>
                <a:gd name="T10" fmla="*/ 77 w 631"/>
                <a:gd name="T11" fmla="*/ 6 h 152"/>
                <a:gd name="T12" fmla="*/ 77 w 631"/>
                <a:gd name="T13" fmla="*/ 4 h 152"/>
                <a:gd name="T14" fmla="*/ 76 w 631"/>
                <a:gd name="T15" fmla="*/ 3 h 152"/>
                <a:gd name="T16" fmla="*/ 74 w 631"/>
                <a:gd name="T17" fmla="*/ 2 h 152"/>
                <a:gd name="T18" fmla="*/ 73 w 631"/>
                <a:gd name="T19" fmla="*/ 1 h 152"/>
                <a:gd name="T20" fmla="*/ 71 w 631"/>
                <a:gd name="T21" fmla="*/ 0 h 152"/>
                <a:gd name="T22" fmla="*/ 70 w 631"/>
                <a:gd name="T23" fmla="*/ 0 h 152"/>
                <a:gd name="T24" fmla="*/ 68 w 631"/>
                <a:gd name="T25" fmla="*/ 0 h 152"/>
                <a:gd name="T26" fmla="*/ 67 w 631"/>
                <a:gd name="T27" fmla="*/ 0 h 152"/>
                <a:gd name="T28" fmla="*/ 66 w 631"/>
                <a:gd name="T29" fmla="*/ 1 h 152"/>
                <a:gd name="T30" fmla="*/ 65 w 631"/>
                <a:gd name="T31" fmla="*/ 2 h 152"/>
                <a:gd name="T32" fmla="*/ 64 w 631"/>
                <a:gd name="T33" fmla="*/ 3 h 152"/>
                <a:gd name="T34" fmla="*/ 63 w 631"/>
                <a:gd name="T35" fmla="*/ 4 h 152"/>
                <a:gd name="T36" fmla="*/ 63 w 631"/>
                <a:gd name="T37" fmla="*/ 5 h 152"/>
                <a:gd name="T38" fmla="*/ 62 w 631"/>
                <a:gd name="T39" fmla="*/ 6 h 152"/>
                <a:gd name="T40" fmla="*/ 62 w 631"/>
                <a:gd name="T41" fmla="*/ 9 h 152"/>
                <a:gd name="T42" fmla="*/ 61 w 631"/>
                <a:gd name="T43" fmla="*/ 10 h 152"/>
                <a:gd name="T44" fmla="*/ 1 w 631"/>
                <a:gd name="T45" fmla="*/ 15 h 152"/>
                <a:gd name="T46" fmla="*/ 67 w 631"/>
                <a:gd name="T47" fmla="*/ 14 h 152"/>
                <a:gd name="T48" fmla="*/ 67 w 631"/>
                <a:gd name="T49" fmla="*/ 13 h 152"/>
                <a:gd name="T50" fmla="*/ 67 w 631"/>
                <a:gd name="T51" fmla="*/ 12 h 152"/>
                <a:gd name="T52" fmla="*/ 67 w 631"/>
                <a:gd name="T53" fmla="*/ 11 h 152"/>
                <a:gd name="T54" fmla="*/ 67 w 631"/>
                <a:gd name="T55" fmla="*/ 9 h 152"/>
                <a:gd name="T56" fmla="*/ 68 w 631"/>
                <a:gd name="T57" fmla="*/ 9 h 152"/>
                <a:gd name="T58" fmla="*/ 68 w 631"/>
                <a:gd name="T59" fmla="*/ 7 h 152"/>
                <a:gd name="T60" fmla="*/ 70 w 631"/>
                <a:gd name="T61" fmla="*/ 7 h 152"/>
                <a:gd name="T62" fmla="*/ 72 w 631"/>
                <a:gd name="T63" fmla="*/ 9 h 152"/>
                <a:gd name="T64" fmla="*/ 72 w 631"/>
                <a:gd name="T65" fmla="*/ 10 h 152"/>
                <a:gd name="T66" fmla="*/ 72 w 631"/>
                <a:gd name="T67" fmla="*/ 11 h 152"/>
                <a:gd name="T68" fmla="*/ 73 w 631"/>
                <a:gd name="T69" fmla="*/ 12 h 152"/>
                <a:gd name="T70" fmla="*/ 78 w 631"/>
                <a:gd name="T71" fmla="*/ 14 h 1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31"/>
                <a:gd name="T109" fmla="*/ 0 h 152"/>
                <a:gd name="T110" fmla="*/ 631 w 631"/>
                <a:gd name="T111" fmla="*/ 152 h 1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31" h="152">
                  <a:moveTo>
                    <a:pt x="631" y="110"/>
                  </a:moveTo>
                  <a:lnTo>
                    <a:pt x="631" y="108"/>
                  </a:lnTo>
                  <a:lnTo>
                    <a:pt x="631" y="106"/>
                  </a:lnTo>
                  <a:lnTo>
                    <a:pt x="631" y="103"/>
                  </a:lnTo>
                  <a:lnTo>
                    <a:pt x="631" y="97"/>
                  </a:lnTo>
                  <a:lnTo>
                    <a:pt x="629" y="91"/>
                  </a:lnTo>
                  <a:lnTo>
                    <a:pt x="629" y="84"/>
                  </a:lnTo>
                  <a:lnTo>
                    <a:pt x="629" y="76"/>
                  </a:lnTo>
                  <a:lnTo>
                    <a:pt x="629" y="68"/>
                  </a:lnTo>
                  <a:lnTo>
                    <a:pt x="627" y="61"/>
                  </a:lnTo>
                  <a:lnTo>
                    <a:pt x="625" y="51"/>
                  </a:lnTo>
                  <a:lnTo>
                    <a:pt x="621" y="44"/>
                  </a:lnTo>
                  <a:lnTo>
                    <a:pt x="619" y="38"/>
                  </a:lnTo>
                  <a:lnTo>
                    <a:pt x="618" y="29"/>
                  </a:lnTo>
                  <a:lnTo>
                    <a:pt x="614" y="23"/>
                  </a:lnTo>
                  <a:lnTo>
                    <a:pt x="608" y="19"/>
                  </a:lnTo>
                  <a:lnTo>
                    <a:pt x="606" y="15"/>
                  </a:lnTo>
                  <a:lnTo>
                    <a:pt x="599" y="11"/>
                  </a:lnTo>
                  <a:lnTo>
                    <a:pt x="593" y="8"/>
                  </a:lnTo>
                  <a:lnTo>
                    <a:pt x="587" y="6"/>
                  </a:lnTo>
                  <a:lnTo>
                    <a:pt x="580" y="4"/>
                  </a:lnTo>
                  <a:lnTo>
                    <a:pt x="574" y="0"/>
                  </a:lnTo>
                  <a:lnTo>
                    <a:pt x="568" y="0"/>
                  </a:lnTo>
                  <a:lnTo>
                    <a:pt x="562" y="0"/>
                  </a:lnTo>
                  <a:lnTo>
                    <a:pt x="557" y="0"/>
                  </a:lnTo>
                  <a:lnTo>
                    <a:pt x="551" y="0"/>
                  </a:lnTo>
                  <a:lnTo>
                    <a:pt x="545" y="0"/>
                  </a:lnTo>
                  <a:lnTo>
                    <a:pt x="540" y="0"/>
                  </a:lnTo>
                  <a:lnTo>
                    <a:pt x="536" y="4"/>
                  </a:lnTo>
                  <a:lnTo>
                    <a:pt x="530" y="6"/>
                  </a:lnTo>
                  <a:lnTo>
                    <a:pt x="526" y="10"/>
                  </a:lnTo>
                  <a:lnTo>
                    <a:pt x="523" y="11"/>
                  </a:lnTo>
                  <a:lnTo>
                    <a:pt x="519" y="17"/>
                  </a:lnTo>
                  <a:lnTo>
                    <a:pt x="515" y="19"/>
                  </a:lnTo>
                  <a:lnTo>
                    <a:pt x="513" y="23"/>
                  </a:lnTo>
                  <a:lnTo>
                    <a:pt x="511" y="29"/>
                  </a:lnTo>
                  <a:lnTo>
                    <a:pt x="509" y="34"/>
                  </a:lnTo>
                  <a:lnTo>
                    <a:pt x="505" y="38"/>
                  </a:lnTo>
                  <a:lnTo>
                    <a:pt x="504" y="44"/>
                  </a:lnTo>
                  <a:lnTo>
                    <a:pt x="502" y="49"/>
                  </a:lnTo>
                  <a:lnTo>
                    <a:pt x="500" y="55"/>
                  </a:lnTo>
                  <a:lnTo>
                    <a:pt x="498" y="65"/>
                  </a:lnTo>
                  <a:lnTo>
                    <a:pt x="496" y="72"/>
                  </a:lnTo>
                  <a:lnTo>
                    <a:pt x="494" y="76"/>
                  </a:lnTo>
                  <a:lnTo>
                    <a:pt x="494" y="78"/>
                  </a:lnTo>
                  <a:lnTo>
                    <a:pt x="15" y="116"/>
                  </a:lnTo>
                  <a:lnTo>
                    <a:pt x="0" y="152"/>
                  </a:lnTo>
                  <a:lnTo>
                    <a:pt x="536" y="112"/>
                  </a:lnTo>
                  <a:lnTo>
                    <a:pt x="536" y="108"/>
                  </a:lnTo>
                  <a:lnTo>
                    <a:pt x="536" y="103"/>
                  </a:lnTo>
                  <a:lnTo>
                    <a:pt x="536" y="97"/>
                  </a:lnTo>
                  <a:lnTo>
                    <a:pt x="536" y="93"/>
                  </a:lnTo>
                  <a:lnTo>
                    <a:pt x="536" y="87"/>
                  </a:lnTo>
                  <a:lnTo>
                    <a:pt x="538" y="84"/>
                  </a:lnTo>
                  <a:lnTo>
                    <a:pt x="540" y="78"/>
                  </a:lnTo>
                  <a:lnTo>
                    <a:pt x="542" y="72"/>
                  </a:lnTo>
                  <a:lnTo>
                    <a:pt x="542" y="67"/>
                  </a:lnTo>
                  <a:lnTo>
                    <a:pt x="545" y="65"/>
                  </a:lnTo>
                  <a:lnTo>
                    <a:pt x="547" y="61"/>
                  </a:lnTo>
                  <a:lnTo>
                    <a:pt x="551" y="57"/>
                  </a:lnTo>
                  <a:lnTo>
                    <a:pt x="555" y="55"/>
                  </a:lnTo>
                  <a:lnTo>
                    <a:pt x="561" y="57"/>
                  </a:lnTo>
                  <a:lnTo>
                    <a:pt x="568" y="59"/>
                  </a:lnTo>
                  <a:lnTo>
                    <a:pt x="576" y="65"/>
                  </a:lnTo>
                  <a:lnTo>
                    <a:pt x="580" y="70"/>
                  </a:lnTo>
                  <a:lnTo>
                    <a:pt x="581" y="76"/>
                  </a:lnTo>
                  <a:lnTo>
                    <a:pt x="583" y="84"/>
                  </a:lnTo>
                  <a:lnTo>
                    <a:pt x="583" y="89"/>
                  </a:lnTo>
                  <a:lnTo>
                    <a:pt x="583" y="93"/>
                  </a:lnTo>
                  <a:lnTo>
                    <a:pt x="585" y="95"/>
                  </a:lnTo>
                  <a:lnTo>
                    <a:pt x="589" y="120"/>
                  </a:lnTo>
                  <a:lnTo>
                    <a:pt x="631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78"/>
            <p:cNvSpPr>
              <a:spLocks/>
            </p:cNvSpPr>
            <p:nvPr/>
          </p:nvSpPr>
          <p:spPr bwMode="auto">
            <a:xfrm>
              <a:off x="3527" y="604"/>
              <a:ext cx="129" cy="211"/>
            </a:xfrm>
            <a:custGeom>
              <a:avLst/>
              <a:gdLst>
                <a:gd name="T0" fmla="*/ 28 w 259"/>
                <a:gd name="T1" fmla="*/ 1 h 422"/>
                <a:gd name="T2" fmla="*/ 27 w 259"/>
                <a:gd name="T3" fmla="*/ 46 h 422"/>
                <a:gd name="T4" fmla="*/ 18 w 259"/>
                <a:gd name="T5" fmla="*/ 36 h 422"/>
                <a:gd name="T6" fmla="*/ 5 w 259"/>
                <a:gd name="T7" fmla="*/ 1 h 422"/>
                <a:gd name="T8" fmla="*/ 4 w 259"/>
                <a:gd name="T9" fmla="*/ 0 h 422"/>
                <a:gd name="T10" fmla="*/ 2 w 259"/>
                <a:gd name="T11" fmla="*/ 0 h 422"/>
                <a:gd name="T12" fmla="*/ 0 w 259"/>
                <a:gd name="T13" fmla="*/ 1 h 422"/>
                <a:gd name="T14" fmla="*/ 0 w 259"/>
                <a:gd name="T15" fmla="*/ 2 h 422"/>
                <a:gd name="T16" fmla="*/ 0 w 259"/>
                <a:gd name="T17" fmla="*/ 3 h 422"/>
                <a:gd name="T18" fmla="*/ 0 w 259"/>
                <a:gd name="T19" fmla="*/ 4 h 422"/>
                <a:gd name="T20" fmla="*/ 0 w 259"/>
                <a:gd name="T21" fmla="*/ 6 h 422"/>
                <a:gd name="T22" fmla="*/ 0 w 259"/>
                <a:gd name="T23" fmla="*/ 7 h 422"/>
                <a:gd name="T24" fmla="*/ 0 w 259"/>
                <a:gd name="T25" fmla="*/ 9 h 422"/>
                <a:gd name="T26" fmla="*/ 1 w 259"/>
                <a:gd name="T27" fmla="*/ 10 h 422"/>
                <a:gd name="T28" fmla="*/ 1 w 259"/>
                <a:gd name="T29" fmla="*/ 12 h 422"/>
                <a:gd name="T30" fmla="*/ 1 w 259"/>
                <a:gd name="T31" fmla="*/ 13 h 422"/>
                <a:gd name="T32" fmla="*/ 1 w 259"/>
                <a:gd name="T33" fmla="*/ 15 h 422"/>
                <a:gd name="T34" fmla="*/ 1 w 259"/>
                <a:gd name="T35" fmla="*/ 17 h 422"/>
                <a:gd name="T36" fmla="*/ 1 w 259"/>
                <a:gd name="T37" fmla="*/ 18 h 422"/>
                <a:gd name="T38" fmla="*/ 1 w 259"/>
                <a:gd name="T39" fmla="*/ 20 h 422"/>
                <a:gd name="T40" fmla="*/ 2 w 259"/>
                <a:gd name="T41" fmla="*/ 22 h 422"/>
                <a:gd name="T42" fmla="*/ 2 w 259"/>
                <a:gd name="T43" fmla="*/ 24 h 422"/>
                <a:gd name="T44" fmla="*/ 2 w 259"/>
                <a:gd name="T45" fmla="*/ 26 h 422"/>
                <a:gd name="T46" fmla="*/ 2 w 259"/>
                <a:gd name="T47" fmla="*/ 27 h 422"/>
                <a:gd name="T48" fmla="*/ 2 w 259"/>
                <a:gd name="T49" fmla="*/ 29 h 422"/>
                <a:gd name="T50" fmla="*/ 3 w 259"/>
                <a:gd name="T51" fmla="*/ 30 h 422"/>
                <a:gd name="T52" fmla="*/ 3 w 259"/>
                <a:gd name="T53" fmla="*/ 32 h 422"/>
                <a:gd name="T54" fmla="*/ 3 w 259"/>
                <a:gd name="T55" fmla="*/ 34 h 422"/>
                <a:gd name="T56" fmla="*/ 3 w 259"/>
                <a:gd name="T57" fmla="*/ 35 h 422"/>
                <a:gd name="T58" fmla="*/ 3 w 259"/>
                <a:gd name="T59" fmla="*/ 37 h 422"/>
                <a:gd name="T60" fmla="*/ 4 w 259"/>
                <a:gd name="T61" fmla="*/ 39 h 422"/>
                <a:gd name="T62" fmla="*/ 4 w 259"/>
                <a:gd name="T63" fmla="*/ 40 h 422"/>
                <a:gd name="T64" fmla="*/ 4 w 259"/>
                <a:gd name="T65" fmla="*/ 41 h 422"/>
                <a:gd name="T66" fmla="*/ 17 w 259"/>
                <a:gd name="T67" fmla="*/ 53 h 422"/>
                <a:gd name="T68" fmla="*/ 32 w 259"/>
                <a:gd name="T69" fmla="*/ 51 h 4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9"/>
                <a:gd name="T106" fmla="*/ 0 h 422"/>
                <a:gd name="T107" fmla="*/ 259 w 259"/>
                <a:gd name="T108" fmla="*/ 422 h 4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9" h="422">
                  <a:moveTo>
                    <a:pt x="259" y="406"/>
                  </a:moveTo>
                  <a:lnTo>
                    <a:pt x="230" y="2"/>
                  </a:lnTo>
                  <a:lnTo>
                    <a:pt x="196" y="0"/>
                  </a:lnTo>
                  <a:lnTo>
                    <a:pt x="217" y="368"/>
                  </a:lnTo>
                  <a:lnTo>
                    <a:pt x="171" y="374"/>
                  </a:lnTo>
                  <a:lnTo>
                    <a:pt x="150" y="281"/>
                  </a:lnTo>
                  <a:lnTo>
                    <a:pt x="71" y="289"/>
                  </a:lnTo>
                  <a:lnTo>
                    <a:pt x="46" y="2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5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2" y="30"/>
                  </a:lnTo>
                  <a:lnTo>
                    <a:pt x="2" y="38"/>
                  </a:lnTo>
                  <a:lnTo>
                    <a:pt x="4" y="47"/>
                  </a:lnTo>
                  <a:lnTo>
                    <a:pt x="4" y="51"/>
                  </a:lnTo>
                  <a:lnTo>
                    <a:pt x="4" y="57"/>
                  </a:lnTo>
                  <a:lnTo>
                    <a:pt x="6" y="62"/>
                  </a:lnTo>
                  <a:lnTo>
                    <a:pt x="6" y="68"/>
                  </a:lnTo>
                  <a:lnTo>
                    <a:pt x="6" y="74"/>
                  </a:lnTo>
                  <a:lnTo>
                    <a:pt x="8" y="80"/>
                  </a:lnTo>
                  <a:lnTo>
                    <a:pt x="8" y="85"/>
                  </a:lnTo>
                  <a:lnTo>
                    <a:pt x="10" y="91"/>
                  </a:lnTo>
                  <a:lnTo>
                    <a:pt x="10" y="97"/>
                  </a:lnTo>
                  <a:lnTo>
                    <a:pt x="10" y="104"/>
                  </a:lnTo>
                  <a:lnTo>
                    <a:pt x="10" y="110"/>
                  </a:lnTo>
                  <a:lnTo>
                    <a:pt x="12" y="118"/>
                  </a:lnTo>
                  <a:lnTo>
                    <a:pt x="12" y="123"/>
                  </a:lnTo>
                  <a:lnTo>
                    <a:pt x="12" y="131"/>
                  </a:lnTo>
                  <a:lnTo>
                    <a:pt x="14" y="138"/>
                  </a:lnTo>
                  <a:lnTo>
                    <a:pt x="15" y="144"/>
                  </a:lnTo>
                  <a:lnTo>
                    <a:pt x="15" y="152"/>
                  </a:lnTo>
                  <a:lnTo>
                    <a:pt x="15" y="159"/>
                  </a:lnTo>
                  <a:lnTo>
                    <a:pt x="17" y="167"/>
                  </a:lnTo>
                  <a:lnTo>
                    <a:pt x="19" y="175"/>
                  </a:lnTo>
                  <a:lnTo>
                    <a:pt x="19" y="180"/>
                  </a:lnTo>
                  <a:lnTo>
                    <a:pt x="19" y="188"/>
                  </a:lnTo>
                  <a:lnTo>
                    <a:pt x="21" y="195"/>
                  </a:lnTo>
                  <a:lnTo>
                    <a:pt x="21" y="201"/>
                  </a:lnTo>
                  <a:lnTo>
                    <a:pt x="21" y="209"/>
                  </a:lnTo>
                  <a:lnTo>
                    <a:pt x="23" y="214"/>
                  </a:lnTo>
                  <a:lnTo>
                    <a:pt x="23" y="222"/>
                  </a:lnTo>
                  <a:lnTo>
                    <a:pt x="23" y="228"/>
                  </a:lnTo>
                  <a:lnTo>
                    <a:pt x="23" y="235"/>
                  </a:lnTo>
                  <a:lnTo>
                    <a:pt x="25" y="241"/>
                  </a:lnTo>
                  <a:lnTo>
                    <a:pt x="25" y="247"/>
                  </a:lnTo>
                  <a:lnTo>
                    <a:pt x="27" y="254"/>
                  </a:lnTo>
                  <a:lnTo>
                    <a:pt x="27" y="258"/>
                  </a:lnTo>
                  <a:lnTo>
                    <a:pt x="27" y="266"/>
                  </a:lnTo>
                  <a:lnTo>
                    <a:pt x="29" y="270"/>
                  </a:lnTo>
                  <a:lnTo>
                    <a:pt x="29" y="277"/>
                  </a:lnTo>
                  <a:lnTo>
                    <a:pt x="29" y="285"/>
                  </a:lnTo>
                  <a:lnTo>
                    <a:pt x="31" y="294"/>
                  </a:lnTo>
                  <a:lnTo>
                    <a:pt x="31" y="302"/>
                  </a:lnTo>
                  <a:lnTo>
                    <a:pt x="33" y="310"/>
                  </a:lnTo>
                  <a:lnTo>
                    <a:pt x="33" y="313"/>
                  </a:lnTo>
                  <a:lnTo>
                    <a:pt x="34" y="319"/>
                  </a:lnTo>
                  <a:lnTo>
                    <a:pt x="34" y="321"/>
                  </a:lnTo>
                  <a:lnTo>
                    <a:pt x="34" y="323"/>
                  </a:lnTo>
                  <a:lnTo>
                    <a:pt x="122" y="315"/>
                  </a:lnTo>
                  <a:lnTo>
                    <a:pt x="139" y="422"/>
                  </a:lnTo>
                  <a:lnTo>
                    <a:pt x="259" y="4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79"/>
            <p:cNvSpPr>
              <a:spLocks/>
            </p:cNvSpPr>
            <p:nvPr/>
          </p:nvSpPr>
          <p:spPr bwMode="auto">
            <a:xfrm>
              <a:off x="3382" y="464"/>
              <a:ext cx="149" cy="172"/>
            </a:xfrm>
            <a:custGeom>
              <a:avLst/>
              <a:gdLst>
                <a:gd name="T0" fmla="*/ 10 w 299"/>
                <a:gd name="T1" fmla="*/ 43 h 344"/>
                <a:gd name="T2" fmla="*/ 7 w 299"/>
                <a:gd name="T3" fmla="*/ 42 h 344"/>
                <a:gd name="T4" fmla="*/ 5 w 299"/>
                <a:gd name="T5" fmla="*/ 40 h 344"/>
                <a:gd name="T6" fmla="*/ 2 w 299"/>
                <a:gd name="T7" fmla="*/ 37 h 344"/>
                <a:gd name="T8" fmla="*/ 1 w 299"/>
                <a:gd name="T9" fmla="*/ 35 h 344"/>
                <a:gd name="T10" fmla="*/ 1 w 299"/>
                <a:gd name="T11" fmla="*/ 33 h 344"/>
                <a:gd name="T12" fmla="*/ 0 w 299"/>
                <a:gd name="T13" fmla="*/ 30 h 344"/>
                <a:gd name="T14" fmla="*/ 0 w 299"/>
                <a:gd name="T15" fmla="*/ 27 h 344"/>
                <a:gd name="T16" fmla="*/ 0 w 299"/>
                <a:gd name="T17" fmla="*/ 24 h 344"/>
                <a:gd name="T18" fmla="*/ 0 w 299"/>
                <a:gd name="T19" fmla="*/ 21 h 344"/>
                <a:gd name="T20" fmla="*/ 0 w 299"/>
                <a:gd name="T21" fmla="*/ 19 h 344"/>
                <a:gd name="T22" fmla="*/ 0 w 299"/>
                <a:gd name="T23" fmla="*/ 17 h 344"/>
                <a:gd name="T24" fmla="*/ 1 w 299"/>
                <a:gd name="T25" fmla="*/ 15 h 344"/>
                <a:gd name="T26" fmla="*/ 1 w 299"/>
                <a:gd name="T27" fmla="*/ 12 h 344"/>
                <a:gd name="T28" fmla="*/ 2 w 299"/>
                <a:gd name="T29" fmla="*/ 10 h 344"/>
                <a:gd name="T30" fmla="*/ 33 w 299"/>
                <a:gd name="T31" fmla="*/ 0 h 344"/>
                <a:gd name="T32" fmla="*/ 35 w 299"/>
                <a:gd name="T33" fmla="*/ 3 h 344"/>
                <a:gd name="T34" fmla="*/ 34 w 299"/>
                <a:gd name="T35" fmla="*/ 4 h 344"/>
                <a:gd name="T36" fmla="*/ 33 w 299"/>
                <a:gd name="T37" fmla="*/ 4 h 344"/>
                <a:gd name="T38" fmla="*/ 31 w 299"/>
                <a:gd name="T39" fmla="*/ 4 h 344"/>
                <a:gd name="T40" fmla="*/ 28 w 299"/>
                <a:gd name="T41" fmla="*/ 4 h 344"/>
                <a:gd name="T42" fmla="*/ 25 w 299"/>
                <a:gd name="T43" fmla="*/ 5 h 344"/>
                <a:gd name="T44" fmla="*/ 21 w 299"/>
                <a:gd name="T45" fmla="*/ 5 h 344"/>
                <a:gd name="T46" fmla="*/ 18 w 299"/>
                <a:gd name="T47" fmla="*/ 5 h 344"/>
                <a:gd name="T48" fmla="*/ 15 w 299"/>
                <a:gd name="T49" fmla="*/ 6 h 344"/>
                <a:gd name="T50" fmla="*/ 12 w 299"/>
                <a:gd name="T51" fmla="*/ 6 h 344"/>
                <a:gd name="T52" fmla="*/ 10 w 299"/>
                <a:gd name="T53" fmla="*/ 7 h 344"/>
                <a:gd name="T54" fmla="*/ 8 w 299"/>
                <a:gd name="T55" fmla="*/ 7 h 344"/>
                <a:gd name="T56" fmla="*/ 7 w 299"/>
                <a:gd name="T57" fmla="*/ 8 h 344"/>
                <a:gd name="T58" fmla="*/ 6 w 299"/>
                <a:gd name="T59" fmla="*/ 11 h 344"/>
                <a:gd name="T60" fmla="*/ 6 w 299"/>
                <a:gd name="T61" fmla="*/ 13 h 344"/>
                <a:gd name="T62" fmla="*/ 5 w 299"/>
                <a:gd name="T63" fmla="*/ 15 h 344"/>
                <a:gd name="T64" fmla="*/ 4 w 299"/>
                <a:gd name="T65" fmla="*/ 17 h 344"/>
                <a:gd name="T66" fmla="*/ 4 w 299"/>
                <a:gd name="T67" fmla="*/ 20 h 344"/>
                <a:gd name="T68" fmla="*/ 4 w 299"/>
                <a:gd name="T69" fmla="*/ 22 h 344"/>
                <a:gd name="T70" fmla="*/ 4 w 299"/>
                <a:gd name="T71" fmla="*/ 25 h 344"/>
                <a:gd name="T72" fmla="*/ 5 w 299"/>
                <a:gd name="T73" fmla="*/ 27 h 344"/>
                <a:gd name="T74" fmla="*/ 5 w 299"/>
                <a:gd name="T75" fmla="*/ 29 h 344"/>
                <a:gd name="T76" fmla="*/ 6 w 299"/>
                <a:gd name="T77" fmla="*/ 31 h 344"/>
                <a:gd name="T78" fmla="*/ 7 w 299"/>
                <a:gd name="T79" fmla="*/ 34 h 344"/>
                <a:gd name="T80" fmla="*/ 8 w 299"/>
                <a:gd name="T81" fmla="*/ 36 h 344"/>
                <a:gd name="T82" fmla="*/ 10 w 299"/>
                <a:gd name="T83" fmla="*/ 37 h 344"/>
                <a:gd name="T84" fmla="*/ 37 w 299"/>
                <a:gd name="T85" fmla="*/ 36 h 34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9"/>
                <a:gd name="T130" fmla="*/ 0 h 344"/>
                <a:gd name="T131" fmla="*/ 299 w 299"/>
                <a:gd name="T132" fmla="*/ 344 h 34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9" h="344">
                  <a:moveTo>
                    <a:pt x="289" y="327"/>
                  </a:moveTo>
                  <a:lnTo>
                    <a:pt x="84" y="344"/>
                  </a:lnTo>
                  <a:lnTo>
                    <a:pt x="80" y="343"/>
                  </a:lnTo>
                  <a:lnTo>
                    <a:pt x="72" y="339"/>
                  </a:lnTo>
                  <a:lnTo>
                    <a:pt x="67" y="335"/>
                  </a:lnTo>
                  <a:lnTo>
                    <a:pt x="63" y="333"/>
                  </a:lnTo>
                  <a:lnTo>
                    <a:pt x="55" y="327"/>
                  </a:lnTo>
                  <a:lnTo>
                    <a:pt x="50" y="324"/>
                  </a:lnTo>
                  <a:lnTo>
                    <a:pt x="42" y="316"/>
                  </a:lnTo>
                  <a:lnTo>
                    <a:pt x="36" y="308"/>
                  </a:lnTo>
                  <a:lnTo>
                    <a:pt x="29" y="301"/>
                  </a:lnTo>
                  <a:lnTo>
                    <a:pt x="23" y="293"/>
                  </a:lnTo>
                  <a:lnTo>
                    <a:pt x="19" y="286"/>
                  </a:lnTo>
                  <a:lnTo>
                    <a:pt x="17" y="282"/>
                  </a:lnTo>
                  <a:lnTo>
                    <a:pt x="14" y="276"/>
                  </a:lnTo>
                  <a:lnTo>
                    <a:pt x="12" y="270"/>
                  </a:lnTo>
                  <a:lnTo>
                    <a:pt x="10" y="263"/>
                  </a:lnTo>
                  <a:lnTo>
                    <a:pt x="8" y="257"/>
                  </a:lnTo>
                  <a:lnTo>
                    <a:pt x="6" y="249"/>
                  </a:lnTo>
                  <a:lnTo>
                    <a:pt x="4" y="244"/>
                  </a:lnTo>
                  <a:lnTo>
                    <a:pt x="2" y="236"/>
                  </a:lnTo>
                  <a:lnTo>
                    <a:pt x="0" y="227"/>
                  </a:lnTo>
                  <a:lnTo>
                    <a:pt x="0" y="219"/>
                  </a:lnTo>
                  <a:lnTo>
                    <a:pt x="0" y="211"/>
                  </a:lnTo>
                  <a:lnTo>
                    <a:pt x="0" y="204"/>
                  </a:lnTo>
                  <a:lnTo>
                    <a:pt x="0" y="196"/>
                  </a:lnTo>
                  <a:lnTo>
                    <a:pt x="0" y="189"/>
                  </a:lnTo>
                  <a:lnTo>
                    <a:pt x="0" y="183"/>
                  </a:lnTo>
                  <a:lnTo>
                    <a:pt x="0" y="173"/>
                  </a:lnTo>
                  <a:lnTo>
                    <a:pt x="0" y="168"/>
                  </a:lnTo>
                  <a:lnTo>
                    <a:pt x="0" y="160"/>
                  </a:lnTo>
                  <a:lnTo>
                    <a:pt x="0" y="154"/>
                  </a:lnTo>
                  <a:lnTo>
                    <a:pt x="2" y="147"/>
                  </a:lnTo>
                  <a:lnTo>
                    <a:pt x="2" y="141"/>
                  </a:lnTo>
                  <a:lnTo>
                    <a:pt x="4" y="135"/>
                  </a:lnTo>
                  <a:lnTo>
                    <a:pt x="6" y="132"/>
                  </a:lnTo>
                  <a:lnTo>
                    <a:pt x="6" y="124"/>
                  </a:lnTo>
                  <a:lnTo>
                    <a:pt x="8" y="118"/>
                  </a:lnTo>
                  <a:lnTo>
                    <a:pt x="8" y="114"/>
                  </a:lnTo>
                  <a:lnTo>
                    <a:pt x="10" y="109"/>
                  </a:lnTo>
                  <a:lnTo>
                    <a:pt x="12" y="101"/>
                  </a:lnTo>
                  <a:lnTo>
                    <a:pt x="14" y="94"/>
                  </a:lnTo>
                  <a:lnTo>
                    <a:pt x="15" y="88"/>
                  </a:lnTo>
                  <a:lnTo>
                    <a:pt x="17" y="82"/>
                  </a:lnTo>
                  <a:lnTo>
                    <a:pt x="17" y="80"/>
                  </a:lnTo>
                  <a:lnTo>
                    <a:pt x="19" y="80"/>
                  </a:lnTo>
                  <a:lnTo>
                    <a:pt x="36" y="25"/>
                  </a:lnTo>
                  <a:lnTo>
                    <a:pt x="270" y="0"/>
                  </a:lnTo>
                  <a:lnTo>
                    <a:pt x="272" y="4"/>
                  </a:lnTo>
                  <a:lnTo>
                    <a:pt x="278" y="12"/>
                  </a:lnTo>
                  <a:lnTo>
                    <a:pt x="280" y="18"/>
                  </a:lnTo>
                  <a:lnTo>
                    <a:pt x="280" y="23"/>
                  </a:lnTo>
                  <a:lnTo>
                    <a:pt x="278" y="25"/>
                  </a:lnTo>
                  <a:lnTo>
                    <a:pt x="276" y="27"/>
                  </a:lnTo>
                  <a:lnTo>
                    <a:pt x="272" y="27"/>
                  </a:lnTo>
                  <a:lnTo>
                    <a:pt x="270" y="27"/>
                  </a:lnTo>
                  <a:lnTo>
                    <a:pt x="266" y="27"/>
                  </a:lnTo>
                  <a:lnTo>
                    <a:pt x="263" y="27"/>
                  </a:lnTo>
                  <a:lnTo>
                    <a:pt x="257" y="27"/>
                  </a:lnTo>
                  <a:lnTo>
                    <a:pt x="251" y="29"/>
                  </a:lnTo>
                  <a:lnTo>
                    <a:pt x="244" y="29"/>
                  </a:lnTo>
                  <a:lnTo>
                    <a:pt x="238" y="31"/>
                  </a:lnTo>
                  <a:lnTo>
                    <a:pt x="228" y="31"/>
                  </a:lnTo>
                  <a:lnTo>
                    <a:pt x="221" y="33"/>
                  </a:lnTo>
                  <a:lnTo>
                    <a:pt x="211" y="33"/>
                  </a:lnTo>
                  <a:lnTo>
                    <a:pt x="204" y="35"/>
                  </a:lnTo>
                  <a:lnTo>
                    <a:pt x="194" y="35"/>
                  </a:lnTo>
                  <a:lnTo>
                    <a:pt x="185" y="37"/>
                  </a:lnTo>
                  <a:lnTo>
                    <a:pt x="175" y="38"/>
                  </a:lnTo>
                  <a:lnTo>
                    <a:pt x="168" y="38"/>
                  </a:lnTo>
                  <a:lnTo>
                    <a:pt x="156" y="38"/>
                  </a:lnTo>
                  <a:lnTo>
                    <a:pt x="149" y="40"/>
                  </a:lnTo>
                  <a:lnTo>
                    <a:pt x="139" y="40"/>
                  </a:lnTo>
                  <a:lnTo>
                    <a:pt x="130" y="42"/>
                  </a:lnTo>
                  <a:lnTo>
                    <a:pt x="120" y="44"/>
                  </a:lnTo>
                  <a:lnTo>
                    <a:pt x="112" y="44"/>
                  </a:lnTo>
                  <a:lnTo>
                    <a:pt x="105" y="46"/>
                  </a:lnTo>
                  <a:lnTo>
                    <a:pt x="99" y="48"/>
                  </a:lnTo>
                  <a:lnTo>
                    <a:pt x="90" y="48"/>
                  </a:lnTo>
                  <a:lnTo>
                    <a:pt x="86" y="48"/>
                  </a:lnTo>
                  <a:lnTo>
                    <a:pt x="80" y="50"/>
                  </a:lnTo>
                  <a:lnTo>
                    <a:pt x="76" y="50"/>
                  </a:lnTo>
                  <a:lnTo>
                    <a:pt x="71" y="50"/>
                  </a:lnTo>
                  <a:lnTo>
                    <a:pt x="69" y="52"/>
                  </a:lnTo>
                  <a:lnTo>
                    <a:pt x="67" y="52"/>
                  </a:lnTo>
                  <a:lnTo>
                    <a:pt x="65" y="56"/>
                  </a:lnTo>
                  <a:lnTo>
                    <a:pt x="63" y="59"/>
                  </a:lnTo>
                  <a:lnTo>
                    <a:pt x="61" y="67"/>
                  </a:lnTo>
                  <a:lnTo>
                    <a:pt x="57" y="75"/>
                  </a:lnTo>
                  <a:lnTo>
                    <a:pt x="53" y="84"/>
                  </a:lnTo>
                  <a:lnTo>
                    <a:pt x="52" y="88"/>
                  </a:lnTo>
                  <a:lnTo>
                    <a:pt x="52" y="94"/>
                  </a:lnTo>
                  <a:lnTo>
                    <a:pt x="50" y="99"/>
                  </a:lnTo>
                  <a:lnTo>
                    <a:pt x="48" y="107"/>
                  </a:lnTo>
                  <a:lnTo>
                    <a:pt x="46" y="111"/>
                  </a:lnTo>
                  <a:lnTo>
                    <a:pt x="44" y="116"/>
                  </a:lnTo>
                  <a:lnTo>
                    <a:pt x="42" y="122"/>
                  </a:lnTo>
                  <a:lnTo>
                    <a:pt x="40" y="130"/>
                  </a:lnTo>
                  <a:lnTo>
                    <a:pt x="38" y="135"/>
                  </a:lnTo>
                  <a:lnTo>
                    <a:pt x="38" y="143"/>
                  </a:lnTo>
                  <a:lnTo>
                    <a:pt x="38" y="149"/>
                  </a:lnTo>
                  <a:lnTo>
                    <a:pt x="38" y="156"/>
                  </a:lnTo>
                  <a:lnTo>
                    <a:pt x="36" y="162"/>
                  </a:lnTo>
                  <a:lnTo>
                    <a:pt x="36" y="170"/>
                  </a:lnTo>
                  <a:lnTo>
                    <a:pt x="36" y="173"/>
                  </a:lnTo>
                  <a:lnTo>
                    <a:pt x="36" y="181"/>
                  </a:lnTo>
                  <a:lnTo>
                    <a:pt x="36" y="187"/>
                  </a:lnTo>
                  <a:lnTo>
                    <a:pt x="38" y="194"/>
                  </a:lnTo>
                  <a:lnTo>
                    <a:pt x="38" y="200"/>
                  </a:lnTo>
                  <a:lnTo>
                    <a:pt x="40" y="208"/>
                  </a:lnTo>
                  <a:lnTo>
                    <a:pt x="40" y="213"/>
                  </a:lnTo>
                  <a:lnTo>
                    <a:pt x="42" y="217"/>
                  </a:lnTo>
                  <a:lnTo>
                    <a:pt x="44" y="223"/>
                  </a:lnTo>
                  <a:lnTo>
                    <a:pt x="46" y="229"/>
                  </a:lnTo>
                  <a:lnTo>
                    <a:pt x="46" y="232"/>
                  </a:lnTo>
                  <a:lnTo>
                    <a:pt x="50" y="238"/>
                  </a:lnTo>
                  <a:lnTo>
                    <a:pt x="50" y="242"/>
                  </a:lnTo>
                  <a:lnTo>
                    <a:pt x="52" y="248"/>
                  </a:lnTo>
                  <a:lnTo>
                    <a:pt x="55" y="255"/>
                  </a:lnTo>
                  <a:lnTo>
                    <a:pt x="59" y="265"/>
                  </a:lnTo>
                  <a:lnTo>
                    <a:pt x="63" y="270"/>
                  </a:lnTo>
                  <a:lnTo>
                    <a:pt x="67" y="278"/>
                  </a:lnTo>
                  <a:lnTo>
                    <a:pt x="71" y="282"/>
                  </a:lnTo>
                  <a:lnTo>
                    <a:pt x="74" y="286"/>
                  </a:lnTo>
                  <a:lnTo>
                    <a:pt x="76" y="289"/>
                  </a:lnTo>
                  <a:lnTo>
                    <a:pt x="80" y="293"/>
                  </a:lnTo>
                  <a:lnTo>
                    <a:pt x="84" y="297"/>
                  </a:lnTo>
                  <a:lnTo>
                    <a:pt x="86" y="299"/>
                  </a:lnTo>
                  <a:lnTo>
                    <a:pt x="299" y="287"/>
                  </a:lnTo>
                  <a:lnTo>
                    <a:pt x="289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80"/>
            <p:cNvSpPr>
              <a:spLocks/>
            </p:cNvSpPr>
            <p:nvPr/>
          </p:nvSpPr>
          <p:spPr bwMode="auto">
            <a:xfrm>
              <a:off x="3399" y="626"/>
              <a:ext cx="110" cy="121"/>
            </a:xfrm>
            <a:custGeom>
              <a:avLst/>
              <a:gdLst>
                <a:gd name="T0" fmla="*/ 26 w 219"/>
                <a:gd name="T1" fmla="*/ 1 h 242"/>
                <a:gd name="T2" fmla="*/ 28 w 219"/>
                <a:gd name="T3" fmla="*/ 28 h 242"/>
                <a:gd name="T4" fmla="*/ 3 w 219"/>
                <a:gd name="T5" fmla="*/ 31 h 242"/>
                <a:gd name="T6" fmla="*/ 0 w 219"/>
                <a:gd name="T7" fmla="*/ 9 h 242"/>
                <a:gd name="T8" fmla="*/ 14 w 219"/>
                <a:gd name="T9" fmla="*/ 7 h 242"/>
                <a:gd name="T10" fmla="*/ 14 w 219"/>
                <a:gd name="T11" fmla="*/ 0 h 242"/>
                <a:gd name="T12" fmla="*/ 19 w 219"/>
                <a:gd name="T13" fmla="*/ 1 h 242"/>
                <a:gd name="T14" fmla="*/ 19 w 219"/>
                <a:gd name="T15" fmla="*/ 11 h 242"/>
                <a:gd name="T16" fmla="*/ 5 w 219"/>
                <a:gd name="T17" fmla="*/ 12 h 242"/>
                <a:gd name="T18" fmla="*/ 7 w 219"/>
                <a:gd name="T19" fmla="*/ 25 h 242"/>
                <a:gd name="T20" fmla="*/ 23 w 219"/>
                <a:gd name="T21" fmla="*/ 23 h 242"/>
                <a:gd name="T22" fmla="*/ 21 w 219"/>
                <a:gd name="T23" fmla="*/ 1 h 242"/>
                <a:gd name="T24" fmla="*/ 26 w 219"/>
                <a:gd name="T25" fmla="*/ 1 h 242"/>
                <a:gd name="T26" fmla="*/ 26 w 219"/>
                <a:gd name="T27" fmla="*/ 1 h 2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9"/>
                <a:gd name="T43" fmla="*/ 0 h 242"/>
                <a:gd name="T44" fmla="*/ 219 w 219"/>
                <a:gd name="T45" fmla="*/ 242 h 24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9" h="242">
                  <a:moveTo>
                    <a:pt x="202" y="4"/>
                  </a:moveTo>
                  <a:lnTo>
                    <a:pt x="219" y="219"/>
                  </a:lnTo>
                  <a:lnTo>
                    <a:pt x="19" y="242"/>
                  </a:lnTo>
                  <a:lnTo>
                    <a:pt x="0" y="67"/>
                  </a:lnTo>
                  <a:lnTo>
                    <a:pt x="111" y="56"/>
                  </a:lnTo>
                  <a:lnTo>
                    <a:pt x="105" y="0"/>
                  </a:lnTo>
                  <a:lnTo>
                    <a:pt x="147" y="4"/>
                  </a:lnTo>
                  <a:lnTo>
                    <a:pt x="151" y="86"/>
                  </a:lnTo>
                  <a:lnTo>
                    <a:pt x="37" y="95"/>
                  </a:lnTo>
                  <a:lnTo>
                    <a:pt x="52" y="200"/>
                  </a:lnTo>
                  <a:lnTo>
                    <a:pt x="177" y="183"/>
                  </a:lnTo>
                  <a:lnTo>
                    <a:pt x="168" y="4"/>
                  </a:lnTo>
                  <a:lnTo>
                    <a:pt x="20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81"/>
            <p:cNvSpPr>
              <a:spLocks/>
            </p:cNvSpPr>
            <p:nvPr/>
          </p:nvSpPr>
          <p:spPr bwMode="auto">
            <a:xfrm>
              <a:off x="4053" y="516"/>
              <a:ext cx="174" cy="299"/>
            </a:xfrm>
            <a:custGeom>
              <a:avLst/>
              <a:gdLst>
                <a:gd name="T0" fmla="*/ 35 w 348"/>
                <a:gd name="T1" fmla="*/ 68 h 599"/>
                <a:gd name="T2" fmla="*/ 33 w 348"/>
                <a:gd name="T3" fmla="*/ 68 h 599"/>
                <a:gd name="T4" fmla="*/ 29 w 348"/>
                <a:gd name="T5" fmla="*/ 67 h 599"/>
                <a:gd name="T6" fmla="*/ 25 w 348"/>
                <a:gd name="T7" fmla="*/ 65 h 599"/>
                <a:gd name="T8" fmla="*/ 21 w 348"/>
                <a:gd name="T9" fmla="*/ 62 h 599"/>
                <a:gd name="T10" fmla="*/ 17 w 348"/>
                <a:gd name="T11" fmla="*/ 59 h 599"/>
                <a:gd name="T12" fmla="*/ 13 w 348"/>
                <a:gd name="T13" fmla="*/ 55 h 599"/>
                <a:gd name="T14" fmla="*/ 11 w 348"/>
                <a:gd name="T15" fmla="*/ 51 h 599"/>
                <a:gd name="T16" fmla="*/ 10 w 348"/>
                <a:gd name="T17" fmla="*/ 48 h 599"/>
                <a:gd name="T18" fmla="*/ 9 w 348"/>
                <a:gd name="T19" fmla="*/ 46 h 599"/>
                <a:gd name="T20" fmla="*/ 8 w 348"/>
                <a:gd name="T21" fmla="*/ 43 h 599"/>
                <a:gd name="T22" fmla="*/ 7 w 348"/>
                <a:gd name="T23" fmla="*/ 41 h 599"/>
                <a:gd name="T24" fmla="*/ 6 w 348"/>
                <a:gd name="T25" fmla="*/ 38 h 599"/>
                <a:gd name="T26" fmla="*/ 6 w 348"/>
                <a:gd name="T27" fmla="*/ 35 h 599"/>
                <a:gd name="T28" fmla="*/ 5 w 348"/>
                <a:gd name="T29" fmla="*/ 30 h 599"/>
                <a:gd name="T30" fmla="*/ 5 w 348"/>
                <a:gd name="T31" fmla="*/ 27 h 599"/>
                <a:gd name="T32" fmla="*/ 5 w 348"/>
                <a:gd name="T33" fmla="*/ 24 h 599"/>
                <a:gd name="T34" fmla="*/ 5 w 348"/>
                <a:gd name="T35" fmla="*/ 22 h 599"/>
                <a:gd name="T36" fmla="*/ 18 w 348"/>
                <a:gd name="T37" fmla="*/ 1 h 599"/>
                <a:gd name="T38" fmla="*/ 14 w 348"/>
                <a:gd name="T39" fmla="*/ 0 h 599"/>
                <a:gd name="T40" fmla="*/ 12 w 348"/>
                <a:gd name="T41" fmla="*/ 0 h 599"/>
                <a:gd name="T42" fmla="*/ 10 w 348"/>
                <a:gd name="T43" fmla="*/ 1 h 599"/>
                <a:gd name="T44" fmla="*/ 8 w 348"/>
                <a:gd name="T45" fmla="*/ 3 h 599"/>
                <a:gd name="T46" fmla="*/ 6 w 348"/>
                <a:gd name="T47" fmla="*/ 6 h 599"/>
                <a:gd name="T48" fmla="*/ 5 w 348"/>
                <a:gd name="T49" fmla="*/ 9 h 599"/>
                <a:gd name="T50" fmla="*/ 3 w 348"/>
                <a:gd name="T51" fmla="*/ 12 h 599"/>
                <a:gd name="T52" fmla="*/ 2 w 348"/>
                <a:gd name="T53" fmla="*/ 15 h 599"/>
                <a:gd name="T54" fmla="*/ 1 w 348"/>
                <a:gd name="T55" fmla="*/ 19 h 599"/>
                <a:gd name="T56" fmla="*/ 1 w 348"/>
                <a:gd name="T57" fmla="*/ 23 h 599"/>
                <a:gd name="T58" fmla="*/ 0 w 348"/>
                <a:gd name="T59" fmla="*/ 27 h 599"/>
                <a:gd name="T60" fmla="*/ 0 w 348"/>
                <a:gd name="T61" fmla="*/ 31 h 599"/>
                <a:gd name="T62" fmla="*/ 1 w 348"/>
                <a:gd name="T63" fmla="*/ 35 h 599"/>
                <a:gd name="T64" fmla="*/ 1 w 348"/>
                <a:gd name="T65" fmla="*/ 39 h 599"/>
                <a:gd name="T66" fmla="*/ 2 w 348"/>
                <a:gd name="T67" fmla="*/ 43 h 599"/>
                <a:gd name="T68" fmla="*/ 3 w 348"/>
                <a:gd name="T69" fmla="*/ 47 h 599"/>
                <a:gd name="T70" fmla="*/ 5 w 348"/>
                <a:gd name="T71" fmla="*/ 50 h 599"/>
                <a:gd name="T72" fmla="*/ 6 w 348"/>
                <a:gd name="T73" fmla="*/ 53 h 599"/>
                <a:gd name="T74" fmla="*/ 8 w 348"/>
                <a:gd name="T75" fmla="*/ 56 h 599"/>
                <a:gd name="T76" fmla="*/ 10 w 348"/>
                <a:gd name="T77" fmla="*/ 59 h 599"/>
                <a:gd name="T78" fmla="*/ 13 w 348"/>
                <a:gd name="T79" fmla="*/ 63 h 599"/>
                <a:gd name="T80" fmla="*/ 16 w 348"/>
                <a:gd name="T81" fmla="*/ 66 h 599"/>
                <a:gd name="T82" fmla="*/ 18 w 348"/>
                <a:gd name="T83" fmla="*/ 67 h 599"/>
                <a:gd name="T84" fmla="*/ 21 w 348"/>
                <a:gd name="T85" fmla="*/ 69 h 599"/>
                <a:gd name="T86" fmla="*/ 24 w 348"/>
                <a:gd name="T87" fmla="*/ 71 h 599"/>
                <a:gd name="T88" fmla="*/ 27 w 348"/>
                <a:gd name="T89" fmla="*/ 72 h 599"/>
                <a:gd name="T90" fmla="*/ 29 w 348"/>
                <a:gd name="T91" fmla="*/ 72 h 599"/>
                <a:gd name="T92" fmla="*/ 32 w 348"/>
                <a:gd name="T93" fmla="*/ 73 h 599"/>
                <a:gd name="T94" fmla="*/ 44 w 348"/>
                <a:gd name="T95" fmla="*/ 74 h 59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8"/>
                <a:gd name="T145" fmla="*/ 0 h 599"/>
                <a:gd name="T146" fmla="*/ 348 w 348"/>
                <a:gd name="T147" fmla="*/ 599 h 59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8" h="599">
                  <a:moveTo>
                    <a:pt x="291" y="557"/>
                  </a:moveTo>
                  <a:lnTo>
                    <a:pt x="289" y="555"/>
                  </a:lnTo>
                  <a:lnTo>
                    <a:pt x="284" y="553"/>
                  </a:lnTo>
                  <a:lnTo>
                    <a:pt x="280" y="551"/>
                  </a:lnTo>
                  <a:lnTo>
                    <a:pt x="276" y="551"/>
                  </a:lnTo>
                  <a:lnTo>
                    <a:pt x="270" y="549"/>
                  </a:lnTo>
                  <a:lnTo>
                    <a:pt x="267" y="549"/>
                  </a:lnTo>
                  <a:lnTo>
                    <a:pt x="259" y="547"/>
                  </a:lnTo>
                  <a:lnTo>
                    <a:pt x="253" y="545"/>
                  </a:lnTo>
                  <a:lnTo>
                    <a:pt x="246" y="542"/>
                  </a:lnTo>
                  <a:lnTo>
                    <a:pt x="238" y="540"/>
                  </a:lnTo>
                  <a:lnTo>
                    <a:pt x="231" y="538"/>
                  </a:lnTo>
                  <a:lnTo>
                    <a:pt x="223" y="534"/>
                  </a:lnTo>
                  <a:lnTo>
                    <a:pt x="215" y="530"/>
                  </a:lnTo>
                  <a:lnTo>
                    <a:pt x="208" y="526"/>
                  </a:lnTo>
                  <a:lnTo>
                    <a:pt x="196" y="523"/>
                  </a:lnTo>
                  <a:lnTo>
                    <a:pt x="189" y="519"/>
                  </a:lnTo>
                  <a:lnTo>
                    <a:pt x="179" y="513"/>
                  </a:lnTo>
                  <a:lnTo>
                    <a:pt x="172" y="507"/>
                  </a:lnTo>
                  <a:lnTo>
                    <a:pt x="162" y="502"/>
                  </a:lnTo>
                  <a:lnTo>
                    <a:pt x="154" y="496"/>
                  </a:lnTo>
                  <a:lnTo>
                    <a:pt x="145" y="490"/>
                  </a:lnTo>
                  <a:lnTo>
                    <a:pt x="137" y="485"/>
                  </a:lnTo>
                  <a:lnTo>
                    <a:pt x="130" y="475"/>
                  </a:lnTo>
                  <a:lnTo>
                    <a:pt x="120" y="469"/>
                  </a:lnTo>
                  <a:lnTo>
                    <a:pt x="115" y="460"/>
                  </a:lnTo>
                  <a:lnTo>
                    <a:pt x="107" y="454"/>
                  </a:lnTo>
                  <a:lnTo>
                    <a:pt x="99" y="445"/>
                  </a:lnTo>
                  <a:lnTo>
                    <a:pt x="94" y="435"/>
                  </a:lnTo>
                  <a:lnTo>
                    <a:pt x="90" y="426"/>
                  </a:lnTo>
                  <a:lnTo>
                    <a:pt x="84" y="416"/>
                  </a:lnTo>
                  <a:lnTo>
                    <a:pt x="82" y="412"/>
                  </a:lnTo>
                  <a:lnTo>
                    <a:pt x="78" y="407"/>
                  </a:lnTo>
                  <a:lnTo>
                    <a:pt x="77" y="401"/>
                  </a:lnTo>
                  <a:lnTo>
                    <a:pt x="75" y="395"/>
                  </a:lnTo>
                  <a:lnTo>
                    <a:pt x="73" y="390"/>
                  </a:lnTo>
                  <a:lnTo>
                    <a:pt x="71" y="386"/>
                  </a:lnTo>
                  <a:lnTo>
                    <a:pt x="69" y="380"/>
                  </a:lnTo>
                  <a:lnTo>
                    <a:pt x="67" y="374"/>
                  </a:lnTo>
                  <a:lnTo>
                    <a:pt x="65" y="371"/>
                  </a:lnTo>
                  <a:lnTo>
                    <a:pt x="63" y="365"/>
                  </a:lnTo>
                  <a:lnTo>
                    <a:pt x="61" y="359"/>
                  </a:lnTo>
                  <a:lnTo>
                    <a:pt x="61" y="355"/>
                  </a:lnTo>
                  <a:lnTo>
                    <a:pt x="59" y="350"/>
                  </a:lnTo>
                  <a:lnTo>
                    <a:pt x="58" y="344"/>
                  </a:lnTo>
                  <a:lnTo>
                    <a:pt x="56" y="338"/>
                  </a:lnTo>
                  <a:lnTo>
                    <a:pt x="56" y="334"/>
                  </a:lnTo>
                  <a:lnTo>
                    <a:pt x="54" y="329"/>
                  </a:lnTo>
                  <a:lnTo>
                    <a:pt x="52" y="323"/>
                  </a:lnTo>
                  <a:lnTo>
                    <a:pt x="52" y="319"/>
                  </a:lnTo>
                  <a:lnTo>
                    <a:pt x="50" y="314"/>
                  </a:lnTo>
                  <a:lnTo>
                    <a:pt x="48" y="308"/>
                  </a:lnTo>
                  <a:lnTo>
                    <a:pt x="48" y="304"/>
                  </a:lnTo>
                  <a:lnTo>
                    <a:pt x="46" y="298"/>
                  </a:lnTo>
                  <a:lnTo>
                    <a:pt x="46" y="295"/>
                  </a:lnTo>
                  <a:lnTo>
                    <a:pt x="42" y="283"/>
                  </a:lnTo>
                  <a:lnTo>
                    <a:pt x="42" y="276"/>
                  </a:lnTo>
                  <a:lnTo>
                    <a:pt x="40" y="266"/>
                  </a:lnTo>
                  <a:lnTo>
                    <a:pt x="40" y="257"/>
                  </a:lnTo>
                  <a:lnTo>
                    <a:pt x="39" y="247"/>
                  </a:lnTo>
                  <a:lnTo>
                    <a:pt x="39" y="239"/>
                  </a:lnTo>
                  <a:lnTo>
                    <a:pt x="37" y="232"/>
                  </a:lnTo>
                  <a:lnTo>
                    <a:pt x="37" y="224"/>
                  </a:lnTo>
                  <a:lnTo>
                    <a:pt x="35" y="217"/>
                  </a:lnTo>
                  <a:lnTo>
                    <a:pt x="35" y="211"/>
                  </a:lnTo>
                  <a:lnTo>
                    <a:pt x="35" y="205"/>
                  </a:lnTo>
                  <a:lnTo>
                    <a:pt x="35" y="200"/>
                  </a:lnTo>
                  <a:lnTo>
                    <a:pt x="33" y="194"/>
                  </a:lnTo>
                  <a:lnTo>
                    <a:pt x="33" y="190"/>
                  </a:lnTo>
                  <a:lnTo>
                    <a:pt x="33" y="186"/>
                  </a:lnTo>
                  <a:lnTo>
                    <a:pt x="33" y="182"/>
                  </a:lnTo>
                  <a:lnTo>
                    <a:pt x="33" y="179"/>
                  </a:lnTo>
                  <a:lnTo>
                    <a:pt x="33" y="177"/>
                  </a:lnTo>
                  <a:lnTo>
                    <a:pt x="80" y="76"/>
                  </a:lnTo>
                  <a:lnTo>
                    <a:pt x="141" y="15"/>
                  </a:lnTo>
                  <a:lnTo>
                    <a:pt x="137" y="13"/>
                  </a:lnTo>
                  <a:lnTo>
                    <a:pt x="132" y="11"/>
                  </a:lnTo>
                  <a:lnTo>
                    <a:pt x="124" y="9"/>
                  </a:lnTo>
                  <a:lnTo>
                    <a:pt x="118" y="8"/>
                  </a:lnTo>
                  <a:lnTo>
                    <a:pt x="113" y="6"/>
                  </a:lnTo>
                  <a:lnTo>
                    <a:pt x="107" y="4"/>
                  </a:lnTo>
                  <a:lnTo>
                    <a:pt x="101" y="2"/>
                  </a:lnTo>
                  <a:lnTo>
                    <a:pt x="94" y="2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8" y="0"/>
                  </a:lnTo>
                  <a:lnTo>
                    <a:pt x="77" y="4"/>
                  </a:lnTo>
                  <a:lnTo>
                    <a:pt x="75" y="8"/>
                  </a:lnTo>
                  <a:lnTo>
                    <a:pt x="73" y="11"/>
                  </a:lnTo>
                  <a:lnTo>
                    <a:pt x="69" y="15"/>
                  </a:lnTo>
                  <a:lnTo>
                    <a:pt x="67" y="23"/>
                  </a:lnTo>
                  <a:lnTo>
                    <a:pt x="61" y="28"/>
                  </a:lnTo>
                  <a:lnTo>
                    <a:pt x="56" y="38"/>
                  </a:lnTo>
                  <a:lnTo>
                    <a:pt x="52" y="42"/>
                  </a:lnTo>
                  <a:lnTo>
                    <a:pt x="50" y="47"/>
                  </a:lnTo>
                  <a:lnTo>
                    <a:pt x="48" y="53"/>
                  </a:lnTo>
                  <a:lnTo>
                    <a:pt x="44" y="57"/>
                  </a:lnTo>
                  <a:lnTo>
                    <a:pt x="40" y="63"/>
                  </a:lnTo>
                  <a:lnTo>
                    <a:pt x="39" y="66"/>
                  </a:lnTo>
                  <a:lnTo>
                    <a:pt x="35" y="72"/>
                  </a:lnTo>
                  <a:lnTo>
                    <a:pt x="33" y="80"/>
                  </a:lnTo>
                  <a:lnTo>
                    <a:pt x="29" y="84"/>
                  </a:lnTo>
                  <a:lnTo>
                    <a:pt x="25" y="91"/>
                  </a:lnTo>
                  <a:lnTo>
                    <a:pt x="23" y="97"/>
                  </a:lnTo>
                  <a:lnTo>
                    <a:pt x="21" y="105"/>
                  </a:lnTo>
                  <a:lnTo>
                    <a:pt x="18" y="110"/>
                  </a:lnTo>
                  <a:lnTo>
                    <a:pt x="16" y="118"/>
                  </a:lnTo>
                  <a:lnTo>
                    <a:pt x="14" y="125"/>
                  </a:lnTo>
                  <a:lnTo>
                    <a:pt x="12" y="133"/>
                  </a:lnTo>
                  <a:lnTo>
                    <a:pt x="8" y="141"/>
                  </a:lnTo>
                  <a:lnTo>
                    <a:pt x="8" y="148"/>
                  </a:lnTo>
                  <a:lnTo>
                    <a:pt x="6" y="156"/>
                  </a:lnTo>
                  <a:lnTo>
                    <a:pt x="6" y="163"/>
                  </a:lnTo>
                  <a:lnTo>
                    <a:pt x="4" y="171"/>
                  </a:lnTo>
                  <a:lnTo>
                    <a:pt x="2" y="179"/>
                  </a:lnTo>
                  <a:lnTo>
                    <a:pt x="2" y="188"/>
                  </a:lnTo>
                  <a:lnTo>
                    <a:pt x="2" y="196"/>
                  </a:lnTo>
                  <a:lnTo>
                    <a:pt x="0" y="203"/>
                  </a:lnTo>
                  <a:lnTo>
                    <a:pt x="0" y="211"/>
                  </a:lnTo>
                  <a:lnTo>
                    <a:pt x="0" y="219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2" y="258"/>
                  </a:lnTo>
                  <a:lnTo>
                    <a:pt x="2" y="268"/>
                  </a:lnTo>
                  <a:lnTo>
                    <a:pt x="2" y="276"/>
                  </a:lnTo>
                  <a:lnTo>
                    <a:pt x="4" y="283"/>
                  </a:lnTo>
                  <a:lnTo>
                    <a:pt x="6" y="293"/>
                  </a:lnTo>
                  <a:lnTo>
                    <a:pt x="6" y="300"/>
                  </a:lnTo>
                  <a:lnTo>
                    <a:pt x="8" y="308"/>
                  </a:lnTo>
                  <a:lnTo>
                    <a:pt x="8" y="315"/>
                  </a:lnTo>
                  <a:lnTo>
                    <a:pt x="10" y="323"/>
                  </a:lnTo>
                  <a:lnTo>
                    <a:pt x="12" y="333"/>
                  </a:lnTo>
                  <a:lnTo>
                    <a:pt x="14" y="340"/>
                  </a:lnTo>
                  <a:lnTo>
                    <a:pt x="14" y="348"/>
                  </a:lnTo>
                  <a:lnTo>
                    <a:pt x="18" y="355"/>
                  </a:lnTo>
                  <a:lnTo>
                    <a:pt x="19" y="363"/>
                  </a:lnTo>
                  <a:lnTo>
                    <a:pt x="21" y="371"/>
                  </a:lnTo>
                  <a:lnTo>
                    <a:pt x="23" y="378"/>
                  </a:lnTo>
                  <a:lnTo>
                    <a:pt x="25" y="386"/>
                  </a:lnTo>
                  <a:lnTo>
                    <a:pt x="27" y="391"/>
                  </a:lnTo>
                  <a:lnTo>
                    <a:pt x="31" y="399"/>
                  </a:lnTo>
                  <a:lnTo>
                    <a:pt x="33" y="407"/>
                  </a:lnTo>
                  <a:lnTo>
                    <a:pt x="37" y="414"/>
                  </a:lnTo>
                  <a:lnTo>
                    <a:pt x="40" y="418"/>
                  </a:lnTo>
                  <a:lnTo>
                    <a:pt x="42" y="426"/>
                  </a:lnTo>
                  <a:lnTo>
                    <a:pt x="44" y="431"/>
                  </a:lnTo>
                  <a:lnTo>
                    <a:pt x="48" y="437"/>
                  </a:lnTo>
                  <a:lnTo>
                    <a:pt x="52" y="443"/>
                  </a:lnTo>
                  <a:lnTo>
                    <a:pt x="54" y="448"/>
                  </a:lnTo>
                  <a:lnTo>
                    <a:pt x="58" y="454"/>
                  </a:lnTo>
                  <a:lnTo>
                    <a:pt x="63" y="460"/>
                  </a:lnTo>
                  <a:lnTo>
                    <a:pt x="67" y="466"/>
                  </a:lnTo>
                  <a:lnTo>
                    <a:pt x="69" y="469"/>
                  </a:lnTo>
                  <a:lnTo>
                    <a:pt x="73" y="475"/>
                  </a:lnTo>
                  <a:lnTo>
                    <a:pt x="78" y="481"/>
                  </a:lnTo>
                  <a:lnTo>
                    <a:pt x="86" y="490"/>
                  </a:lnTo>
                  <a:lnTo>
                    <a:pt x="94" y="498"/>
                  </a:lnTo>
                  <a:lnTo>
                    <a:pt x="99" y="506"/>
                  </a:lnTo>
                  <a:lnTo>
                    <a:pt x="107" y="511"/>
                  </a:lnTo>
                  <a:lnTo>
                    <a:pt x="113" y="517"/>
                  </a:lnTo>
                  <a:lnTo>
                    <a:pt x="118" y="523"/>
                  </a:lnTo>
                  <a:lnTo>
                    <a:pt x="126" y="530"/>
                  </a:lnTo>
                  <a:lnTo>
                    <a:pt x="130" y="534"/>
                  </a:lnTo>
                  <a:lnTo>
                    <a:pt x="132" y="534"/>
                  </a:lnTo>
                  <a:lnTo>
                    <a:pt x="137" y="540"/>
                  </a:lnTo>
                  <a:lnTo>
                    <a:pt x="143" y="542"/>
                  </a:lnTo>
                  <a:lnTo>
                    <a:pt x="147" y="545"/>
                  </a:lnTo>
                  <a:lnTo>
                    <a:pt x="154" y="549"/>
                  </a:lnTo>
                  <a:lnTo>
                    <a:pt x="160" y="553"/>
                  </a:lnTo>
                  <a:lnTo>
                    <a:pt x="168" y="557"/>
                  </a:lnTo>
                  <a:lnTo>
                    <a:pt x="173" y="561"/>
                  </a:lnTo>
                  <a:lnTo>
                    <a:pt x="179" y="564"/>
                  </a:lnTo>
                  <a:lnTo>
                    <a:pt x="187" y="568"/>
                  </a:lnTo>
                  <a:lnTo>
                    <a:pt x="193" y="570"/>
                  </a:lnTo>
                  <a:lnTo>
                    <a:pt x="198" y="572"/>
                  </a:lnTo>
                  <a:lnTo>
                    <a:pt x="202" y="574"/>
                  </a:lnTo>
                  <a:lnTo>
                    <a:pt x="208" y="576"/>
                  </a:lnTo>
                  <a:lnTo>
                    <a:pt x="210" y="576"/>
                  </a:lnTo>
                  <a:lnTo>
                    <a:pt x="215" y="576"/>
                  </a:lnTo>
                  <a:lnTo>
                    <a:pt x="221" y="576"/>
                  </a:lnTo>
                  <a:lnTo>
                    <a:pt x="225" y="580"/>
                  </a:lnTo>
                  <a:lnTo>
                    <a:pt x="231" y="580"/>
                  </a:lnTo>
                  <a:lnTo>
                    <a:pt x="236" y="582"/>
                  </a:lnTo>
                  <a:lnTo>
                    <a:pt x="242" y="585"/>
                  </a:lnTo>
                  <a:lnTo>
                    <a:pt x="248" y="587"/>
                  </a:lnTo>
                  <a:lnTo>
                    <a:pt x="255" y="591"/>
                  </a:lnTo>
                  <a:lnTo>
                    <a:pt x="263" y="595"/>
                  </a:lnTo>
                  <a:lnTo>
                    <a:pt x="269" y="597"/>
                  </a:lnTo>
                  <a:lnTo>
                    <a:pt x="272" y="599"/>
                  </a:lnTo>
                  <a:lnTo>
                    <a:pt x="347" y="599"/>
                  </a:lnTo>
                  <a:lnTo>
                    <a:pt x="348" y="553"/>
                  </a:lnTo>
                  <a:lnTo>
                    <a:pt x="291" y="557"/>
                  </a:lnTo>
                  <a:close/>
                </a:path>
              </a:pathLst>
            </a:custGeom>
            <a:solidFill>
              <a:srgbClr val="FAF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>
              <a:off x="3531" y="483"/>
              <a:ext cx="236" cy="57"/>
            </a:xfrm>
            <a:custGeom>
              <a:avLst/>
              <a:gdLst>
                <a:gd name="T0" fmla="*/ 59 w 471"/>
                <a:gd name="T1" fmla="*/ 9 h 114"/>
                <a:gd name="T2" fmla="*/ 57 w 471"/>
                <a:gd name="T3" fmla="*/ 9 h 114"/>
                <a:gd name="T4" fmla="*/ 56 w 471"/>
                <a:gd name="T5" fmla="*/ 9 h 114"/>
                <a:gd name="T6" fmla="*/ 54 w 471"/>
                <a:gd name="T7" fmla="*/ 10 h 114"/>
                <a:gd name="T8" fmla="*/ 52 w 471"/>
                <a:gd name="T9" fmla="*/ 10 h 114"/>
                <a:gd name="T10" fmla="*/ 51 w 471"/>
                <a:gd name="T11" fmla="*/ 10 h 114"/>
                <a:gd name="T12" fmla="*/ 48 w 471"/>
                <a:gd name="T13" fmla="*/ 10 h 114"/>
                <a:gd name="T14" fmla="*/ 46 w 471"/>
                <a:gd name="T15" fmla="*/ 10 h 114"/>
                <a:gd name="T16" fmla="*/ 44 w 471"/>
                <a:gd name="T17" fmla="*/ 10 h 114"/>
                <a:gd name="T18" fmla="*/ 42 w 471"/>
                <a:gd name="T19" fmla="*/ 11 h 114"/>
                <a:gd name="T20" fmla="*/ 39 w 471"/>
                <a:gd name="T21" fmla="*/ 11 h 114"/>
                <a:gd name="T22" fmla="*/ 37 w 471"/>
                <a:gd name="T23" fmla="*/ 11 h 114"/>
                <a:gd name="T24" fmla="*/ 34 w 471"/>
                <a:gd name="T25" fmla="*/ 11 h 114"/>
                <a:gd name="T26" fmla="*/ 31 w 471"/>
                <a:gd name="T27" fmla="*/ 12 h 114"/>
                <a:gd name="T28" fmla="*/ 29 w 471"/>
                <a:gd name="T29" fmla="*/ 12 h 114"/>
                <a:gd name="T30" fmla="*/ 26 w 471"/>
                <a:gd name="T31" fmla="*/ 12 h 114"/>
                <a:gd name="T32" fmla="*/ 23 w 471"/>
                <a:gd name="T33" fmla="*/ 12 h 114"/>
                <a:gd name="T34" fmla="*/ 21 w 471"/>
                <a:gd name="T35" fmla="*/ 13 h 114"/>
                <a:gd name="T36" fmla="*/ 18 w 471"/>
                <a:gd name="T37" fmla="*/ 13 h 114"/>
                <a:gd name="T38" fmla="*/ 16 w 471"/>
                <a:gd name="T39" fmla="*/ 13 h 114"/>
                <a:gd name="T40" fmla="*/ 14 w 471"/>
                <a:gd name="T41" fmla="*/ 13 h 114"/>
                <a:gd name="T42" fmla="*/ 12 w 471"/>
                <a:gd name="T43" fmla="*/ 14 h 114"/>
                <a:gd name="T44" fmla="*/ 10 w 471"/>
                <a:gd name="T45" fmla="*/ 14 h 114"/>
                <a:gd name="T46" fmla="*/ 8 w 471"/>
                <a:gd name="T47" fmla="*/ 14 h 114"/>
                <a:gd name="T48" fmla="*/ 7 w 471"/>
                <a:gd name="T49" fmla="*/ 14 h 114"/>
                <a:gd name="T50" fmla="*/ 5 w 471"/>
                <a:gd name="T51" fmla="*/ 14 h 114"/>
                <a:gd name="T52" fmla="*/ 4 w 471"/>
                <a:gd name="T53" fmla="*/ 15 h 114"/>
                <a:gd name="T54" fmla="*/ 3 w 471"/>
                <a:gd name="T55" fmla="*/ 15 h 114"/>
                <a:gd name="T56" fmla="*/ 2 w 471"/>
                <a:gd name="T57" fmla="*/ 15 h 114"/>
                <a:gd name="T58" fmla="*/ 2 w 471"/>
                <a:gd name="T59" fmla="*/ 13 h 114"/>
                <a:gd name="T60" fmla="*/ 1 w 471"/>
                <a:gd name="T61" fmla="*/ 12 h 114"/>
                <a:gd name="T62" fmla="*/ 1 w 471"/>
                <a:gd name="T63" fmla="*/ 10 h 114"/>
                <a:gd name="T64" fmla="*/ 0 w 471"/>
                <a:gd name="T65" fmla="*/ 9 h 114"/>
                <a:gd name="T66" fmla="*/ 1 w 471"/>
                <a:gd name="T67" fmla="*/ 7 h 114"/>
                <a:gd name="T68" fmla="*/ 2 w 471"/>
                <a:gd name="T69" fmla="*/ 6 h 114"/>
                <a:gd name="T70" fmla="*/ 4 w 471"/>
                <a:gd name="T71" fmla="*/ 6 h 114"/>
                <a:gd name="T72" fmla="*/ 6 w 471"/>
                <a:gd name="T73" fmla="*/ 6 h 114"/>
                <a:gd name="T74" fmla="*/ 59 w 471"/>
                <a:gd name="T75" fmla="*/ 0 h 114"/>
                <a:gd name="T76" fmla="*/ 59 w 471"/>
                <a:gd name="T77" fmla="*/ 9 h 1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71"/>
                <a:gd name="T118" fmla="*/ 0 h 114"/>
                <a:gd name="T119" fmla="*/ 471 w 471"/>
                <a:gd name="T120" fmla="*/ 114 h 11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71" h="114">
                  <a:moveTo>
                    <a:pt x="471" y="69"/>
                  </a:moveTo>
                  <a:lnTo>
                    <a:pt x="467" y="69"/>
                  </a:lnTo>
                  <a:lnTo>
                    <a:pt x="462" y="69"/>
                  </a:lnTo>
                  <a:lnTo>
                    <a:pt x="454" y="69"/>
                  </a:lnTo>
                  <a:lnTo>
                    <a:pt x="446" y="71"/>
                  </a:lnTo>
                  <a:lnTo>
                    <a:pt x="441" y="71"/>
                  </a:lnTo>
                  <a:lnTo>
                    <a:pt x="435" y="71"/>
                  </a:lnTo>
                  <a:lnTo>
                    <a:pt x="429" y="73"/>
                  </a:lnTo>
                  <a:lnTo>
                    <a:pt x="422" y="73"/>
                  </a:lnTo>
                  <a:lnTo>
                    <a:pt x="416" y="73"/>
                  </a:lnTo>
                  <a:lnTo>
                    <a:pt x="408" y="75"/>
                  </a:lnTo>
                  <a:lnTo>
                    <a:pt x="401" y="75"/>
                  </a:lnTo>
                  <a:lnTo>
                    <a:pt x="393" y="76"/>
                  </a:lnTo>
                  <a:lnTo>
                    <a:pt x="384" y="76"/>
                  </a:lnTo>
                  <a:lnTo>
                    <a:pt x="376" y="78"/>
                  </a:lnTo>
                  <a:lnTo>
                    <a:pt x="367" y="78"/>
                  </a:lnTo>
                  <a:lnTo>
                    <a:pt x="357" y="80"/>
                  </a:lnTo>
                  <a:lnTo>
                    <a:pt x="348" y="80"/>
                  </a:lnTo>
                  <a:lnTo>
                    <a:pt x="338" y="80"/>
                  </a:lnTo>
                  <a:lnTo>
                    <a:pt x="329" y="82"/>
                  </a:lnTo>
                  <a:lnTo>
                    <a:pt x="319" y="84"/>
                  </a:lnTo>
                  <a:lnTo>
                    <a:pt x="310" y="84"/>
                  </a:lnTo>
                  <a:lnTo>
                    <a:pt x="298" y="86"/>
                  </a:lnTo>
                  <a:lnTo>
                    <a:pt x="289" y="86"/>
                  </a:lnTo>
                  <a:lnTo>
                    <a:pt x="277" y="88"/>
                  </a:lnTo>
                  <a:lnTo>
                    <a:pt x="268" y="88"/>
                  </a:lnTo>
                  <a:lnTo>
                    <a:pt x="258" y="90"/>
                  </a:lnTo>
                  <a:lnTo>
                    <a:pt x="247" y="92"/>
                  </a:lnTo>
                  <a:lnTo>
                    <a:pt x="237" y="94"/>
                  </a:lnTo>
                  <a:lnTo>
                    <a:pt x="226" y="94"/>
                  </a:lnTo>
                  <a:lnTo>
                    <a:pt x="216" y="95"/>
                  </a:lnTo>
                  <a:lnTo>
                    <a:pt x="205" y="95"/>
                  </a:lnTo>
                  <a:lnTo>
                    <a:pt x="196" y="95"/>
                  </a:lnTo>
                  <a:lnTo>
                    <a:pt x="184" y="95"/>
                  </a:lnTo>
                  <a:lnTo>
                    <a:pt x="175" y="97"/>
                  </a:lnTo>
                  <a:lnTo>
                    <a:pt x="165" y="97"/>
                  </a:lnTo>
                  <a:lnTo>
                    <a:pt x="156" y="99"/>
                  </a:lnTo>
                  <a:lnTo>
                    <a:pt x="144" y="99"/>
                  </a:lnTo>
                  <a:lnTo>
                    <a:pt x="135" y="101"/>
                  </a:lnTo>
                  <a:lnTo>
                    <a:pt x="125" y="101"/>
                  </a:lnTo>
                  <a:lnTo>
                    <a:pt x="118" y="103"/>
                  </a:lnTo>
                  <a:lnTo>
                    <a:pt x="108" y="103"/>
                  </a:lnTo>
                  <a:lnTo>
                    <a:pt x="99" y="105"/>
                  </a:lnTo>
                  <a:lnTo>
                    <a:pt x="91" y="105"/>
                  </a:lnTo>
                  <a:lnTo>
                    <a:pt x="83" y="107"/>
                  </a:lnTo>
                  <a:lnTo>
                    <a:pt x="76" y="107"/>
                  </a:lnTo>
                  <a:lnTo>
                    <a:pt x="68" y="107"/>
                  </a:lnTo>
                  <a:lnTo>
                    <a:pt x="61" y="107"/>
                  </a:lnTo>
                  <a:lnTo>
                    <a:pt x="55" y="109"/>
                  </a:lnTo>
                  <a:lnTo>
                    <a:pt x="49" y="109"/>
                  </a:lnTo>
                  <a:lnTo>
                    <a:pt x="43" y="109"/>
                  </a:lnTo>
                  <a:lnTo>
                    <a:pt x="38" y="111"/>
                  </a:lnTo>
                  <a:lnTo>
                    <a:pt x="34" y="111"/>
                  </a:lnTo>
                  <a:lnTo>
                    <a:pt x="26" y="113"/>
                  </a:lnTo>
                  <a:lnTo>
                    <a:pt x="21" y="113"/>
                  </a:lnTo>
                  <a:lnTo>
                    <a:pt x="17" y="113"/>
                  </a:lnTo>
                  <a:lnTo>
                    <a:pt x="15" y="114"/>
                  </a:lnTo>
                  <a:lnTo>
                    <a:pt x="13" y="113"/>
                  </a:lnTo>
                  <a:lnTo>
                    <a:pt x="13" y="107"/>
                  </a:lnTo>
                  <a:lnTo>
                    <a:pt x="9" y="101"/>
                  </a:lnTo>
                  <a:lnTo>
                    <a:pt x="7" y="95"/>
                  </a:lnTo>
                  <a:lnTo>
                    <a:pt x="5" y="90"/>
                  </a:lnTo>
                  <a:lnTo>
                    <a:pt x="4" y="86"/>
                  </a:lnTo>
                  <a:lnTo>
                    <a:pt x="2" y="80"/>
                  </a:lnTo>
                  <a:lnTo>
                    <a:pt x="2" y="76"/>
                  </a:lnTo>
                  <a:lnTo>
                    <a:pt x="0" y="67"/>
                  </a:lnTo>
                  <a:lnTo>
                    <a:pt x="0" y="57"/>
                  </a:lnTo>
                  <a:lnTo>
                    <a:pt x="2" y="50"/>
                  </a:lnTo>
                  <a:lnTo>
                    <a:pt x="7" y="46"/>
                  </a:lnTo>
                  <a:lnTo>
                    <a:pt x="15" y="42"/>
                  </a:lnTo>
                  <a:lnTo>
                    <a:pt x="24" y="42"/>
                  </a:lnTo>
                  <a:lnTo>
                    <a:pt x="32" y="42"/>
                  </a:lnTo>
                  <a:lnTo>
                    <a:pt x="40" y="44"/>
                  </a:lnTo>
                  <a:lnTo>
                    <a:pt x="43" y="44"/>
                  </a:lnTo>
                  <a:lnTo>
                    <a:pt x="47" y="46"/>
                  </a:lnTo>
                  <a:lnTo>
                    <a:pt x="469" y="0"/>
                  </a:lnTo>
                  <a:lnTo>
                    <a:pt x="471" y="69"/>
                  </a:lnTo>
                  <a:close/>
                </a:path>
              </a:pathLst>
            </a:custGeom>
            <a:solidFill>
              <a:srgbClr val="FAF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83"/>
            <p:cNvSpPr>
              <a:spLocks/>
            </p:cNvSpPr>
            <p:nvPr/>
          </p:nvSpPr>
          <p:spPr bwMode="auto">
            <a:xfrm>
              <a:off x="3793" y="475"/>
              <a:ext cx="30" cy="123"/>
            </a:xfrm>
            <a:custGeom>
              <a:avLst/>
              <a:gdLst>
                <a:gd name="T0" fmla="*/ 4 w 60"/>
                <a:gd name="T1" fmla="*/ 31 h 245"/>
                <a:gd name="T2" fmla="*/ 0 w 60"/>
                <a:gd name="T3" fmla="*/ 3 h 245"/>
                <a:gd name="T4" fmla="*/ 0 w 60"/>
                <a:gd name="T5" fmla="*/ 3 h 245"/>
                <a:gd name="T6" fmla="*/ 1 w 60"/>
                <a:gd name="T7" fmla="*/ 2 h 245"/>
                <a:gd name="T8" fmla="*/ 2 w 60"/>
                <a:gd name="T9" fmla="*/ 2 h 245"/>
                <a:gd name="T10" fmla="*/ 3 w 60"/>
                <a:gd name="T11" fmla="*/ 1 h 245"/>
                <a:gd name="T12" fmla="*/ 3 w 60"/>
                <a:gd name="T13" fmla="*/ 0 h 245"/>
                <a:gd name="T14" fmla="*/ 4 w 60"/>
                <a:gd name="T15" fmla="*/ 0 h 245"/>
                <a:gd name="T16" fmla="*/ 4 w 60"/>
                <a:gd name="T17" fmla="*/ 0 h 245"/>
                <a:gd name="T18" fmla="*/ 5 w 60"/>
                <a:gd name="T19" fmla="*/ 1 h 245"/>
                <a:gd name="T20" fmla="*/ 5 w 60"/>
                <a:gd name="T21" fmla="*/ 1 h 245"/>
                <a:gd name="T22" fmla="*/ 5 w 60"/>
                <a:gd name="T23" fmla="*/ 2 h 245"/>
                <a:gd name="T24" fmla="*/ 5 w 60"/>
                <a:gd name="T25" fmla="*/ 3 h 245"/>
                <a:gd name="T26" fmla="*/ 5 w 60"/>
                <a:gd name="T27" fmla="*/ 3 h 245"/>
                <a:gd name="T28" fmla="*/ 5 w 60"/>
                <a:gd name="T29" fmla="*/ 4 h 245"/>
                <a:gd name="T30" fmla="*/ 5 w 60"/>
                <a:gd name="T31" fmla="*/ 5 h 245"/>
                <a:gd name="T32" fmla="*/ 5 w 60"/>
                <a:gd name="T33" fmla="*/ 6 h 245"/>
                <a:gd name="T34" fmla="*/ 5 w 60"/>
                <a:gd name="T35" fmla="*/ 7 h 245"/>
                <a:gd name="T36" fmla="*/ 6 w 60"/>
                <a:gd name="T37" fmla="*/ 8 h 245"/>
                <a:gd name="T38" fmla="*/ 6 w 60"/>
                <a:gd name="T39" fmla="*/ 9 h 245"/>
                <a:gd name="T40" fmla="*/ 6 w 60"/>
                <a:gd name="T41" fmla="*/ 10 h 245"/>
                <a:gd name="T42" fmla="*/ 6 w 60"/>
                <a:gd name="T43" fmla="*/ 11 h 245"/>
                <a:gd name="T44" fmla="*/ 6 w 60"/>
                <a:gd name="T45" fmla="*/ 11 h 245"/>
                <a:gd name="T46" fmla="*/ 6 w 60"/>
                <a:gd name="T47" fmla="*/ 12 h 245"/>
                <a:gd name="T48" fmla="*/ 6 w 60"/>
                <a:gd name="T49" fmla="*/ 13 h 245"/>
                <a:gd name="T50" fmla="*/ 6 w 60"/>
                <a:gd name="T51" fmla="*/ 13 h 245"/>
                <a:gd name="T52" fmla="*/ 6 w 60"/>
                <a:gd name="T53" fmla="*/ 14 h 245"/>
                <a:gd name="T54" fmla="*/ 6 w 60"/>
                <a:gd name="T55" fmla="*/ 14 h 245"/>
                <a:gd name="T56" fmla="*/ 6 w 60"/>
                <a:gd name="T57" fmla="*/ 15 h 245"/>
                <a:gd name="T58" fmla="*/ 6 w 60"/>
                <a:gd name="T59" fmla="*/ 16 h 245"/>
                <a:gd name="T60" fmla="*/ 6 w 60"/>
                <a:gd name="T61" fmla="*/ 16 h 245"/>
                <a:gd name="T62" fmla="*/ 7 w 60"/>
                <a:gd name="T63" fmla="*/ 17 h 245"/>
                <a:gd name="T64" fmla="*/ 7 w 60"/>
                <a:gd name="T65" fmla="*/ 18 h 245"/>
                <a:gd name="T66" fmla="*/ 7 w 60"/>
                <a:gd name="T67" fmla="*/ 19 h 245"/>
                <a:gd name="T68" fmla="*/ 7 w 60"/>
                <a:gd name="T69" fmla="*/ 19 h 245"/>
                <a:gd name="T70" fmla="*/ 7 w 60"/>
                <a:gd name="T71" fmla="*/ 21 h 245"/>
                <a:gd name="T72" fmla="*/ 7 w 60"/>
                <a:gd name="T73" fmla="*/ 21 h 245"/>
                <a:gd name="T74" fmla="*/ 7 w 60"/>
                <a:gd name="T75" fmla="*/ 22 h 245"/>
                <a:gd name="T76" fmla="*/ 7 w 60"/>
                <a:gd name="T77" fmla="*/ 23 h 245"/>
                <a:gd name="T78" fmla="*/ 7 w 60"/>
                <a:gd name="T79" fmla="*/ 23 h 245"/>
                <a:gd name="T80" fmla="*/ 7 w 60"/>
                <a:gd name="T81" fmla="*/ 24 h 245"/>
                <a:gd name="T82" fmla="*/ 7 w 60"/>
                <a:gd name="T83" fmla="*/ 25 h 245"/>
                <a:gd name="T84" fmla="*/ 7 w 60"/>
                <a:gd name="T85" fmla="*/ 26 h 245"/>
                <a:gd name="T86" fmla="*/ 8 w 60"/>
                <a:gd name="T87" fmla="*/ 27 h 245"/>
                <a:gd name="T88" fmla="*/ 8 w 60"/>
                <a:gd name="T89" fmla="*/ 28 h 245"/>
                <a:gd name="T90" fmla="*/ 8 w 60"/>
                <a:gd name="T91" fmla="*/ 29 h 245"/>
                <a:gd name="T92" fmla="*/ 8 w 60"/>
                <a:gd name="T93" fmla="*/ 29 h 245"/>
                <a:gd name="T94" fmla="*/ 8 w 60"/>
                <a:gd name="T95" fmla="*/ 30 h 245"/>
                <a:gd name="T96" fmla="*/ 8 w 60"/>
                <a:gd name="T97" fmla="*/ 31 h 245"/>
                <a:gd name="T98" fmla="*/ 8 w 60"/>
                <a:gd name="T99" fmla="*/ 31 h 245"/>
                <a:gd name="T100" fmla="*/ 4 w 60"/>
                <a:gd name="T101" fmla="*/ 31 h 245"/>
                <a:gd name="T102" fmla="*/ 4 w 60"/>
                <a:gd name="T103" fmla="*/ 31 h 24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"/>
                <a:gd name="T157" fmla="*/ 0 h 245"/>
                <a:gd name="T158" fmla="*/ 60 w 60"/>
                <a:gd name="T159" fmla="*/ 245 h 24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" h="245">
                  <a:moveTo>
                    <a:pt x="26" y="244"/>
                  </a:moveTo>
                  <a:lnTo>
                    <a:pt x="0" y="23"/>
                  </a:lnTo>
                  <a:lnTo>
                    <a:pt x="0" y="21"/>
                  </a:lnTo>
                  <a:lnTo>
                    <a:pt x="3" y="15"/>
                  </a:lnTo>
                  <a:lnTo>
                    <a:pt x="9" y="10"/>
                  </a:lnTo>
                  <a:lnTo>
                    <a:pt x="17" y="4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6" y="8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38" y="23"/>
                  </a:lnTo>
                  <a:lnTo>
                    <a:pt x="38" y="27"/>
                  </a:lnTo>
                  <a:lnTo>
                    <a:pt x="39" y="34"/>
                  </a:lnTo>
                  <a:lnTo>
                    <a:pt x="39" y="42"/>
                  </a:lnTo>
                  <a:lnTo>
                    <a:pt x="39" y="50"/>
                  </a:lnTo>
                  <a:lnTo>
                    <a:pt x="41" y="57"/>
                  </a:lnTo>
                  <a:lnTo>
                    <a:pt x="41" y="67"/>
                  </a:lnTo>
                  <a:lnTo>
                    <a:pt x="41" y="74"/>
                  </a:lnTo>
                  <a:lnTo>
                    <a:pt x="43" y="84"/>
                  </a:lnTo>
                  <a:lnTo>
                    <a:pt x="43" y="88"/>
                  </a:lnTo>
                  <a:lnTo>
                    <a:pt x="43" y="93"/>
                  </a:lnTo>
                  <a:lnTo>
                    <a:pt x="45" y="97"/>
                  </a:lnTo>
                  <a:lnTo>
                    <a:pt x="45" y="103"/>
                  </a:lnTo>
                  <a:lnTo>
                    <a:pt x="45" y="109"/>
                  </a:lnTo>
                  <a:lnTo>
                    <a:pt x="47" y="112"/>
                  </a:lnTo>
                  <a:lnTo>
                    <a:pt x="47" y="118"/>
                  </a:lnTo>
                  <a:lnTo>
                    <a:pt x="47" y="124"/>
                  </a:lnTo>
                  <a:lnTo>
                    <a:pt x="47" y="128"/>
                  </a:lnTo>
                  <a:lnTo>
                    <a:pt x="49" y="133"/>
                  </a:lnTo>
                  <a:lnTo>
                    <a:pt x="49" y="139"/>
                  </a:lnTo>
                  <a:lnTo>
                    <a:pt x="51" y="145"/>
                  </a:lnTo>
                  <a:lnTo>
                    <a:pt x="51" y="152"/>
                  </a:lnTo>
                  <a:lnTo>
                    <a:pt x="51" y="164"/>
                  </a:lnTo>
                  <a:lnTo>
                    <a:pt x="51" y="167"/>
                  </a:lnTo>
                  <a:lnTo>
                    <a:pt x="51" y="173"/>
                  </a:lnTo>
                  <a:lnTo>
                    <a:pt x="51" y="177"/>
                  </a:lnTo>
                  <a:lnTo>
                    <a:pt x="53" y="183"/>
                  </a:lnTo>
                  <a:lnTo>
                    <a:pt x="53" y="190"/>
                  </a:lnTo>
                  <a:lnTo>
                    <a:pt x="55" y="200"/>
                  </a:lnTo>
                  <a:lnTo>
                    <a:pt x="55" y="207"/>
                  </a:lnTo>
                  <a:lnTo>
                    <a:pt x="57" y="215"/>
                  </a:lnTo>
                  <a:lnTo>
                    <a:pt x="57" y="221"/>
                  </a:lnTo>
                  <a:lnTo>
                    <a:pt x="57" y="228"/>
                  </a:lnTo>
                  <a:lnTo>
                    <a:pt x="57" y="232"/>
                  </a:lnTo>
                  <a:lnTo>
                    <a:pt x="58" y="238"/>
                  </a:lnTo>
                  <a:lnTo>
                    <a:pt x="58" y="244"/>
                  </a:lnTo>
                  <a:lnTo>
                    <a:pt x="60" y="245"/>
                  </a:lnTo>
                  <a:lnTo>
                    <a:pt x="26" y="244"/>
                  </a:lnTo>
                  <a:close/>
                </a:path>
              </a:pathLst>
            </a:custGeom>
            <a:solidFill>
              <a:srgbClr val="FAF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84"/>
            <p:cNvSpPr>
              <a:spLocks/>
            </p:cNvSpPr>
            <p:nvPr/>
          </p:nvSpPr>
          <p:spPr bwMode="auto">
            <a:xfrm>
              <a:off x="3407" y="506"/>
              <a:ext cx="99" cy="45"/>
            </a:xfrm>
            <a:custGeom>
              <a:avLst/>
              <a:gdLst>
                <a:gd name="T0" fmla="*/ 25 w 197"/>
                <a:gd name="T1" fmla="*/ 11 h 89"/>
                <a:gd name="T2" fmla="*/ 25 w 197"/>
                <a:gd name="T3" fmla="*/ 11 h 89"/>
                <a:gd name="T4" fmla="*/ 24 w 197"/>
                <a:gd name="T5" fmla="*/ 11 h 89"/>
                <a:gd name="T6" fmla="*/ 23 w 197"/>
                <a:gd name="T7" fmla="*/ 11 h 89"/>
                <a:gd name="T8" fmla="*/ 22 w 197"/>
                <a:gd name="T9" fmla="*/ 11 h 89"/>
                <a:gd name="T10" fmla="*/ 22 w 197"/>
                <a:gd name="T11" fmla="*/ 11 h 89"/>
                <a:gd name="T12" fmla="*/ 21 w 197"/>
                <a:gd name="T13" fmla="*/ 11 h 89"/>
                <a:gd name="T14" fmla="*/ 20 w 197"/>
                <a:gd name="T15" fmla="*/ 11 h 89"/>
                <a:gd name="T16" fmla="*/ 19 w 197"/>
                <a:gd name="T17" fmla="*/ 11 h 89"/>
                <a:gd name="T18" fmla="*/ 18 w 197"/>
                <a:gd name="T19" fmla="*/ 11 h 89"/>
                <a:gd name="T20" fmla="*/ 17 w 197"/>
                <a:gd name="T21" fmla="*/ 11 h 89"/>
                <a:gd name="T22" fmla="*/ 16 w 197"/>
                <a:gd name="T23" fmla="*/ 11 h 89"/>
                <a:gd name="T24" fmla="*/ 15 w 197"/>
                <a:gd name="T25" fmla="*/ 11 h 89"/>
                <a:gd name="T26" fmla="*/ 14 w 197"/>
                <a:gd name="T27" fmla="*/ 11 h 89"/>
                <a:gd name="T28" fmla="*/ 13 w 197"/>
                <a:gd name="T29" fmla="*/ 12 h 89"/>
                <a:gd name="T30" fmla="*/ 12 w 197"/>
                <a:gd name="T31" fmla="*/ 12 h 89"/>
                <a:gd name="T32" fmla="*/ 11 w 197"/>
                <a:gd name="T33" fmla="*/ 12 h 89"/>
                <a:gd name="T34" fmla="*/ 10 w 197"/>
                <a:gd name="T35" fmla="*/ 12 h 89"/>
                <a:gd name="T36" fmla="*/ 9 w 197"/>
                <a:gd name="T37" fmla="*/ 12 h 89"/>
                <a:gd name="T38" fmla="*/ 8 w 197"/>
                <a:gd name="T39" fmla="*/ 12 h 89"/>
                <a:gd name="T40" fmla="*/ 7 w 197"/>
                <a:gd name="T41" fmla="*/ 12 h 89"/>
                <a:gd name="T42" fmla="*/ 6 w 197"/>
                <a:gd name="T43" fmla="*/ 12 h 89"/>
                <a:gd name="T44" fmla="*/ 6 w 197"/>
                <a:gd name="T45" fmla="*/ 12 h 89"/>
                <a:gd name="T46" fmla="*/ 5 w 197"/>
                <a:gd name="T47" fmla="*/ 12 h 89"/>
                <a:gd name="T48" fmla="*/ 4 w 197"/>
                <a:gd name="T49" fmla="*/ 12 h 89"/>
                <a:gd name="T50" fmla="*/ 3 w 197"/>
                <a:gd name="T51" fmla="*/ 12 h 89"/>
                <a:gd name="T52" fmla="*/ 3 w 197"/>
                <a:gd name="T53" fmla="*/ 12 h 89"/>
                <a:gd name="T54" fmla="*/ 3 w 197"/>
                <a:gd name="T55" fmla="*/ 12 h 89"/>
                <a:gd name="T56" fmla="*/ 2 w 197"/>
                <a:gd name="T57" fmla="*/ 12 h 89"/>
                <a:gd name="T58" fmla="*/ 2 w 197"/>
                <a:gd name="T59" fmla="*/ 11 h 89"/>
                <a:gd name="T60" fmla="*/ 2 w 197"/>
                <a:gd name="T61" fmla="*/ 11 h 89"/>
                <a:gd name="T62" fmla="*/ 2 w 197"/>
                <a:gd name="T63" fmla="*/ 10 h 89"/>
                <a:gd name="T64" fmla="*/ 1 w 197"/>
                <a:gd name="T65" fmla="*/ 9 h 89"/>
                <a:gd name="T66" fmla="*/ 1 w 197"/>
                <a:gd name="T67" fmla="*/ 8 h 89"/>
                <a:gd name="T68" fmla="*/ 1 w 197"/>
                <a:gd name="T69" fmla="*/ 8 h 89"/>
                <a:gd name="T70" fmla="*/ 1 w 197"/>
                <a:gd name="T71" fmla="*/ 7 h 89"/>
                <a:gd name="T72" fmla="*/ 1 w 197"/>
                <a:gd name="T73" fmla="*/ 6 h 89"/>
                <a:gd name="T74" fmla="*/ 0 w 197"/>
                <a:gd name="T75" fmla="*/ 6 h 89"/>
                <a:gd name="T76" fmla="*/ 0 w 197"/>
                <a:gd name="T77" fmla="*/ 5 h 89"/>
                <a:gd name="T78" fmla="*/ 0 w 197"/>
                <a:gd name="T79" fmla="*/ 4 h 89"/>
                <a:gd name="T80" fmla="*/ 1 w 197"/>
                <a:gd name="T81" fmla="*/ 4 h 89"/>
                <a:gd name="T82" fmla="*/ 1 w 197"/>
                <a:gd name="T83" fmla="*/ 3 h 89"/>
                <a:gd name="T84" fmla="*/ 1 w 197"/>
                <a:gd name="T85" fmla="*/ 3 h 89"/>
                <a:gd name="T86" fmla="*/ 2 w 197"/>
                <a:gd name="T87" fmla="*/ 2 h 89"/>
                <a:gd name="T88" fmla="*/ 2 w 197"/>
                <a:gd name="T89" fmla="*/ 2 h 89"/>
                <a:gd name="T90" fmla="*/ 3 w 197"/>
                <a:gd name="T91" fmla="*/ 2 h 89"/>
                <a:gd name="T92" fmla="*/ 4 w 197"/>
                <a:gd name="T93" fmla="*/ 1 h 89"/>
                <a:gd name="T94" fmla="*/ 4 w 197"/>
                <a:gd name="T95" fmla="*/ 1 h 89"/>
                <a:gd name="T96" fmla="*/ 5 w 197"/>
                <a:gd name="T97" fmla="*/ 1 h 89"/>
                <a:gd name="T98" fmla="*/ 6 w 197"/>
                <a:gd name="T99" fmla="*/ 1 h 89"/>
                <a:gd name="T100" fmla="*/ 7 w 197"/>
                <a:gd name="T101" fmla="*/ 1 h 89"/>
                <a:gd name="T102" fmla="*/ 8 w 197"/>
                <a:gd name="T103" fmla="*/ 1 h 89"/>
                <a:gd name="T104" fmla="*/ 9 w 197"/>
                <a:gd name="T105" fmla="*/ 1 h 89"/>
                <a:gd name="T106" fmla="*/ 9 w 197"/>
                <a:gd name="T107" fmla="*/ 1 h 89"/>
                <a:gd name="T108" fmla="*/ 10 w 197"/>
                <a:gd name="T109" fmla="*/ 1 h 89"/>
                <a:gd name="T110" fmla="*/ 10 w 197"/>
                <a:gd name="T111" fmla="*/ 1 h 89"/>
                <a:gd name="T112" fmla="*/ 10 w 197"/>
                <a:gd name="T113" fmla="*/ 1 h 89"/>
                <a:gd name="T114" fmla="*/ 23 w 197"/>
                <a:gd name="T115" fmla="*/ 0 h 89"/>
                <a:gd name="T116" fmla="*/ 25 w 197"/>
                <a:gd name="T117" fmla="*/ 11 h 89"/>
                <a:gd name="T118" fmla="*/ 25 w 197"/>
                <a:gd name="T119" fmla="*/ 11 h 8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7"/>
                <a:gd name="T181" fmla="*/ 0 h 89"/>
                <a:gd name="T182" fmla="*/ 197 w 197"/>
                <a:gd name="T183" fmla="*/ 89 h 8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7" h="89">
                  <a:moveTo>
                    <a:pt x="197" y="84"/>
                  </a:moveTo>
                  <a:lnTo>
                    <a:pt x="194" y="85"/>
                  </a:lnTo>
                  <a:lnTo>
                    <a:pt x="186" y="85"/>
                  </a:lnTo>
                  <a:lnTo>
                    <a:pt x="180" y="85"/>
                  </a:lnTo>
                  <a:lnTo>
                    <a:pt x="175" y="85"/>
                  </a:lnTo>
                  <a:lnTo>
                    <a:pt x="169" y="85"/>
                  </a:lnTo>
                  <a:lnTo>
                    <a:pt x="163" y="87"/>
                  </a:lnTo>
                  <a:lnTo>
                    <a:pt x="156" y="87"/>
                  </a:lnTo>
                  <a:lnTo>
                    <a:pt x="148" y="87"/>
                  </a:lnTo>
                  <a:lnTo>
                    <a:pt x="140" y="87"/>
                  </a:lnTo>
                  <a:lnTo>
                    <a:pt x="133" y="87"/>
                  </a:lnTo>
                  <a:lnTo>
                    <a:pt x="125" y="87"/>
                  </a:lnTo>
                  <a:lnTo>
                    <a:pt x="118" y="87"/>
                  </a:lnTo>
                  <a:lnTo>
                    <a:pt x="110" y="87"/>
                  </a:lnTo>
                  <a:lnTo>
                    <a:pt x="102" y="89"/>
                  </a:lnTo>
                  <a:lnTo>
                    <a:pt x="93" y="89"/>
                  </a:lnTo>
                  <a:lnTo>
                    <a:pt x="85" y="89"/>
                  </a:lnTo>
                  <a:lnTo>
                    <a:pt x="78" y="89"/>
                  </a:lnTo>
                  <a:lnTo>
                    <a:pt x="68" y="89"/>
                  </a:lnTo>
                  <a:lnTo>
                    <a:pt x="60" y="89"/>
                  </a:lnTo>
                  <a:lnTo>
                    <a:pt x="55" y="89"/>
                  </a:lnTo>
                  <a:lnTo>
                    <a:pt x="47" y="89"/>
                  </a:lnTo>
                  <a:lnTo>
                    <a:pt x="41" y="89"/>
                  </a:lnTo>
                  <a:lnTo>
                    <a:pt x="36" y="89"/>
                  </a:lnTo>
                  <a:lnTo>
                    <a:pt x="30" y="89"/>
                  </a:lnTo>
                  <a:lnTo>
                    <a:pt x="24" y="89"/>
                  </a:lnTo>
                  <a:lnTo>
                    <a:pt x="22" y="89"/>
                  </a:lnTo>
                  <a:lnTo>
                    <a:pt x="17" y="89"/>
                  </a:lnTo>
                  <a:lnTo>
                    <a:pt x="15" y="89"/>
                  </a:lnTo>
                  <a:lnTo>
                    <a:pt x="13" y="87"/>
                  </a:lnTo>
                  <a:lnTo>
                    <a:pt x="11" y="84"/>
                  </a:lnTo>
                  <a:lnTo>
                    <a:pt x="9" y="76"/>
                  </a:lnTo>
                  <a:lnTo>
                    <a:pt x="5" y="66"/>
                  </a:lnTo>
                  <a:lnTo>
                    <a:pt x="3" y="61"/>
                  </a:lnTo>
                  <a:lnTo>
                    <a:pt x="3" y="57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2" y="21"/>
                  </a:lnTo>
                  <a:lnTo>
                    <a:pt x="3" y="19"/>
                  </a:lnTo>
                  <a:lnTo>
                    <a:pt x="9" y="15"/>
                  </a:lnTo>
                  <a:lnTo>
                    <a:pt x="15" y="13"/>
                  </a:lnTo>
                  <a:lnTo>
                    <a:pt x="19" y="9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7" y="6"/>
                  </a:lnTo>
                  <a:lnTo>
                    <a:pt x="55" y="6"/>
                  </a:lnTo>
                  <a:lnTo>
                    <a:pt x="59" y="4"/>
                  </a:lnTo>
                  <a:lnTo>
                    <a:pt x="66" y="4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178" y="0"/>
                  </a:lnTo>
                  <a:lnTo>
                    <a:pt x="197" y="84"/>
                  </a:lnTo>
                  <a:close/>
                </a:path>
              </a:pathLst>
            </a:custGeom>
            <a:solidFill>
              <a:srgbClr val="FAF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3858" y="526"/>
              <a:ext cx="144" cy="153"/>
            </a:xfrm>
            <a:custGeom>
              <a:avLst/>
              <a:gdLst>
                <a:gd name="T0" fmla="*/ 34 w 287"/>
                <a:gd name="T1" fmla="*/ 29 h 306"/>
                <a:gd name="T2" fmla="*/ 33 w 287"/>
                <a:gd name="T3" fmla="*/ 28 h 306"/>
                <a:gd name="T4" fmla="*/ 32 w 287"/>
                <a:gd name="T5" fmla="*/ 26 h 306"/>
                <a:gd name="T6" fmla="*/ 32 w 287"/>
                <a:gd name="T7" fmla="*/ 25 h 306"/>
                <a:gd name="T8" fmla="*/ 32 w 287"/>
                <a:gd name="T9" fmla="*/ 23 h 306"/>
                <a:gd name="T10" fmla="*/ 31 w 287"/>
                <a:gd name="T11" fmla="*/ 22 h 306"/>
                <a:gd name="T12" fmla="*/ 30 w 287"/>
                <a:gd name="T13" fmla="*/ 20 h 306"/>
                <a:gd name="T14" fmla="*/ 29 w 287"/>
                <a:gd name="T15" fmla="*/ 18 h 306"/>
                <a:gd name="T16" fmla="*/ 28 w 287"/>
                <a:gd name="T17" fmla="*/ 17 h 306"/>
                <a:gd name="T18" fmla="*/ 27 w 287"/>
                <a:gd name="T19" fmla="*/ 15 h 306"/>
                <a:gd name="T20" fmla="*/ 26 w 287"/>
                <a:gd name="T21" fmla="*/ 13 h 306"/>
                <a:gd name="T22" fmla="*/ 25 w 287"/>
                <a:gd name="T23" fmla="*/ 12 h 306"/>
                <a:gd name="T24" fmla="*/ 24 w 287"/>
                <a:gd name="T25" fmla="*/ 11 h 306"/>
                <a:gd name="T26" fmla="*/ 23 w 287"/>
                <a:gd name="T27" fmla="*/ 10 h 306"/>
                <a:gd name="T28" fmla="*/ 22 w 287"/>
                <a:gd name="T29" fmla="*/ 9 h 306"/>
                <a:gd name="T30" fmla="*/ 20 w 287"/>
                <a:gd name="T31" fmla="*/ 8 h 306"/>
                <a:gd name="T32" fmla="*/ 18 w 287"/>
                <a:gd name="T33" fmla="*/ 6 h 306"/>
                <a:gd name="T34" fmla="*/ 17 w 287"/>
                <a:gd name="T35" fmla="*/ 5 h 306"/>
                <a:gd name="T36" fmla="*/ 15 w 287"/>
                <a:gd name="T37" fmla="*/ 5 h 306"/>
                <a:gd name="T38" fmla="*/ 14 w 287"/>
                <a:gd name="T39" fmla="*/ 3 h 306"/>
                <a:gd name="T40" fmla="*/ 12 w 287"/>
                <a:gd name="T41" fmla="*/ 2 h 306"/>
                <a:gd name="T42" fmla="*/ 11 w 287"/>
                <a:gd name="T43" fmla="*/ 1 h 306"/>
                <a:gd name="T44" fmla="*/ 9 w 287"/>
                <a:gd name="T45" fmla="*/ 1 h 306"/>
                <a:gd name="T46" fmla="*/ 0 w 287"/>
                <a:gd name="T47" fmla="*/ 1 h 306"/>
                <a:gd name="T48" fmla="*/ 1 w 287"/>
                <a:gd name="T49" fmla="*/ 6 h 306"/>
                <a:gd name="T50" fmla="*/ 3 w 287"/>
                <a:gd name="T51" fmla="*/ 6 h 306"/>
                <a:gd name="T52" fmla="*/ 4 w 287"/>
                <a:gd name="T53" fmla="*/ 6 h 306"/>
                <a:gd name="T54" fmla="*/ 5 w 287"/>
                <a:gd name="T55" fmla="*/ 5 h 306"/>
                <a:gd name="T56" fmla="*/ 7 w 287"/>
                <a:gd name="T57" fmla="*/ 5 h 306"/>
                <a:gd name="T58" fmla="*/ 9 w 287"/>
                <a:gd name="T59" fmla="*/ 5 h 306"/>
                <a:gd name="T60" fmla="*/ 11 w 287"/>
                <a:gd name="T61" fmla="*/ 6 h 306"/>
                <a:gd name="T62" fmla="*/ 12 w 287"/>
                <a:gd name="T63" fmla="*/ 7 h 306"/>
                <a:gd name="T64" fmla="*/ 14 w 287"/>
                <a:gd name="T65" fmla="*/ 8 h 306"/>
                <a:gd name="T66" fmla="*/ 16 w 287"/>
                <a:gd name="T67" fmla="*/ 9 h 306"/>
                <a:gd name="T68" fmla="*/ 18 w 287"/>
                <a:gd name="T69" fmla="*/ 10 h 306"/>
                <a:gd name="T70" fmla="*/ 19 w 287"/>
                <a:gd name="T71" fmla="*/ 11 h 306"/>
                <a:gd name="T72" fmla="*/ 20 w 287"/>
                <a:gd name="T73" fmla="*/ 13 h 306"/>
                <a:gd name="T74" fmla="*/ 22 w 287"/>
                <a:gd name="T75" fmla="*/ 14 h 306"/>
                <a:gd name="T76" fmla="*/ 23 w 287"/>
                <a:gd name="T77" fmla="*/ 16 h 306"/>
                <a:gd name="T78" fmla="*/ 23 w 287"/>
                <a:gd name="T79" fmla="*/ 17 h 306"/>
                <a:gd name="T80" fmla="*/ 24 w 287"/>
                <a:gd name="T81" fmla="*/ 19 h 306"/>
                <a:gd name="T82" fmla="*/ 25 w 287"/>
                <a:gd name="T83" fmla="*/ 20 h 306"/>
                <a:gd name="T84" fmla="*/ 25 w 287"/>
                <a:gd name="T85" fmla="*/ 21 h 306"/>
                <a:gd name="T86" fmla="*/ 26 w 287"/>
                <a:gd name="T87" fmla="*/ 23 h 306"/>
                <a:gd name="T88" fmla="*/ 27 w 287"/>
                <a:gd name="T89" fmla="*/ 24 h 306"/>
                <a:gd name="T90" fmla="*/ 27 w 287"/>
                <a:gd name="T91" fmla="*/ 25 h 306"/>
                <a:gd name="T92" fmla="*/ 28 w 287"/>
                <a:gd name="T93" fmla="*/ 27 h 306"/>
                <a:gd name="T94" fmla="*/ 28 w 287"/>
                <a:gd name="T95" fmla="*/ 28 h 306"/>
                <a:gd name="T96" fmla="*/ 29 w 287"/>
                <a:gd name="T97" fmla="*/ 29 h 306"/>
                <a:gd name="T98" fmla="*/ 30 w 287"/>
                <a:gd name="T99" fmla="*/ 30 h 306"/>
                <a:gd name="T100" fmla="*/ 31 w 287"/>
                <a:gd name="T101" fmla="*/ 39 h 306"/>
                <a:gd name="T102" fmla="*/ 36 w 287"/>
                <a:gd name="T103" fmla="*/ 39 h 306"/>
                <a:gd name="T104" fmla="*/ 34 w 287"/>
                <a:gd name="T105" fmla="*/ 29 h 30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87"/>
                <a:gd name="T160" fmla="*/ 0 h 306"/>
                <a:gd name="T161" fmla="*/ 287 w 287"/>
                <a:gd name="T162" fmla="*/ 306 h 30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87" h="306">
                  <a:moveTo>
                    <a:pt x="266" y="232"/>
                  </a:moveTo>
                  <a:lnTo>
                    <a:pt x="266" y="230"/>
                  </a:lnTo>
                  <a:lnTo>
                    <a:pt x="264" y="226"/>
                  </a:lnTo>
                  <a:lnTo>
                    <a:pt x="260" y="220"/>
                  </a:lnTo>
                  <a:lnTo>
                    <a:pt x="260" y="211"/>
                  </a:lnTo>
                  <a:lnTo>
                    <a:pt x="256" y="207"/>
                  </a:lnTo>
                  <a:lnTo>
                    <a:pt x="254" y="201"/>
                  </a:lnTo>
                  <a:lnTo>
                    <a:pt x="253" y="196"/>
                  </a:lnTo>
                  <a:lnTo>
                    <a:pt x="251" y="190"/>
                  </a:lnTo>
                  <a:lnTo>
                    <a:pt x="249" y="184"/>
                  </a:lnTo>
                  <a:lnTo>
                    <a:pt x="245" y="179"/>
                  </a:lnTo>
                  <a:lnTo>
                    <a:pt x="243" y="171"/>
                  </a:lnTo>
                  <a:lnTo>
                    <a:pt x="241" y="165"/>
                  </a:lnTo>
                  <a:lnTo>
                    <a:pt x="237" y="158"/>
                  </a:lnTo>
                  <a:lnTo>
                    <a:pt x="234" y="152"/>
                  </a:lnTo>
                  <a:lnTo>
                    <a:pt x="230" y="144"/>
                  </a:lnTo>
                  <a:lnTo>
                    <a:pt x="228" y="139"/>
                  </a:lnTo>
                  <a:lnTo>
                    <a:pt x="222" y="129"/>
                  </a:lnTo>
                  <a:lnTo>
                    <a:pt x="218" y="123"/>
                  </a:lnTo>
                  <a:lnTo>
                    <a:pt x="215" y="116"/>
                  </a:lnTo>
                  <a:lnTo>
                    <a:pt x="211" y="112"/>
                  </a:lnTo>
                  <a:lnTo>
                    <a:pt x="207" y="104"/>
                  </a:lnTo>
                  <a:lnTo>
                    <a:pt x="203" y="99"/>
                  </a:lnTo>
                  <a:lnTo>
                    <a:pt x="197" y="93"/>
                  </a:lnTo>
                  <a:lnTo>
                    <a:pt x="194" y="87"/>
                  </a:lnTo>
                  <a:lnTo>
                    <a:pt x="188" y="84"/>
                  </a:lnTo>
                  <a:lnTo>
                    <a:pt x="184" y="78"/>
                  </a:lnTo>
                  <a:lnTo>
                    <a:pt x="180" y="74"/>
                  </a:lnTo>
                  <a:lnTo>
                    <a:pt x="175" y="72"/>
                  </a:lnTo>
                  <a:lnTo>
                    <a:pt x="169" y="66"/>
                  </a:lnTo>
                  <a:lnTo>
                    <a:pt x="165" y="63"/>
                  </a:lnTo>
                  <a:lnTo>
                    <a:pt x="159" y="59"/>
                  </a:lnTo>
                  <a:lnTo>
                    <a:pt x="154" y="55"/>
                  </a:lnTo>
                  <a:lnTo>
                    <a:pt x="144" y="47"/>
                  </a:lnTo>
                  <a:lnTo>
                    <a:pt x="135" y="44"/>
                  </a:lnTo>
                  <a:lnTo>
                    <a:pt x="129" y="40"/>
                  </a:lnTo>
                  <a:lnTo>
                    <a:pt x="125" y="36"/>
                  </a:lnTo>
                  <a:lnTo>
                    <a:pt x="120" y="34"/>
                  </a:lnTo>
                  <a:lnTo>
                    <a:pt x="116" y="30"/>
                  </a:lnTo>
                  <a:lnTo>
                    <a:pt x="108" y="25"/>
                  </a:lnTo>
                  <a:lnTo>
                    <a:pt x="100" y="21"/>
                  </a:lnTo>
                  <a:lnTo>
                    <a:pt x="93" y="15"/>
                  </a:lnTo>
                  <a:lnTo>
                    <a:pt x="87" y="11"/>
                  </a:lnTo>
                  <a:lnTo>
                    <a:pt x="81" y="7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8" y="0"/>
                  </a:lnTo>
                  <a:lnTo>
                    <a:pt x="0" y="7"/>
                  </a:lnTo>
                  <a:lnTo>
                    <a:pt x="5" y="49"/>
                  </a:lnTo>
                  <a:lnTo>
                    <a:pt x="7" y="47"/>
                  </a:lnTo>
                  <a:lnTo>
                    <a:pt x="13" y="45"/>
                  </a:lnTo>
                  <a:lnTo>
                    <a:pt x="17" y="44"/>
                  </a:lnTo>
                  <a:lnTo>
                    <a:pt x="23" y="44"/>
                  </a:lnTo>
                  <a:lnTo>
                    <a:pt x="26" y="42"/>
                  </a:lnTo>
                  <a:lnTo>
                    <a:pt x="34" y="42"/>
                  </a:lnTo>
                  <a:lnTo>
                    <a:pt x="38" y="40"/>
                  </a:lnTo>
                  <a:lnTo>
                    <a:pt x="45" y="40"/>
                  </a:lnTo>
                  <a:lnTo>
                    <a:pt x="53" y="40"/>
                  </a:lnTo>
                  <a:lnTo>
                    <a:pt x="61" y="40"/>
                  </a:lnTo>
                  <a:lnTo>
                    <a:pt x="66" y="40"/>
                  </a:lnTo>
                  <a:lnTo>
                    <a:pt x="74" y="44"/>
                  </a:lnTo>
                  <a:lnTo>
                    <a:pt x="81" y="45"/>
                  </a:lnTo>
                  <a:lnTo>
                    <a:pt x="89" y="49"/>
                  </a:lnTo>
                  <a:lnTo>
                    <a:pt x="93" y="51"/>
                  </a:lnTo>
                  <a:lnTo>
                    <a:pt x="100" y="57"/>
                  </a:lnTo>
                  <a:lnTo>
                    <a:pt x="108" y="61"/>
                  </a:lnTo>
                  <a:lnTo>
                    <a:pt x="116" y="64"/>
                  </a:lnTo>
                  <a:lnTo>
                    <a:pt x="121" y="70"/>
                  </a:lnTo>
                  <a:lnTo>
                    <a:pt x="129" y="74"/>
                  </a:lnTo>
                  <a:lnTo>
                    <a:pt x="137" y="80"/>
                  </a:lnTo>
                  <a:lnTo>
                    <a:pt x="142" y="85"/>
                  </a:lnTo>
                  <a:lnTo>
                    <a:pt x="148" y="89"/>
                  </a:lnTo>
                  <a:lnTo>
                    <a:pt x="154" y="93"/>
                  </a:lnTo>
                  <a:lnTo>
                    <a:pt x="159" y="99"/>
                  </a:lnTo>
                  <a:lnTo>
                    <a:pt x="165" y="103"/>
                  </a:lnTo>
                  <a:lnTo>
                    <a:pt x="173" y="112"/>
                  </a:lnTo>
                  <a:lnTo>
                    <a:pt x="177" y="120"/>
                  </a:lnTo>
                  <a:lnTo>
                    <a:pt x="178" y="122"/>
                  </a:lnTo>
                  <a:lnTo>
                    <a:pt x="180" y="129"/>
                  </a:lnTo>
                  <a:lnTo>
                    <a:pt x="182" y="135"/>
                  </a:lnTo>
                  <a:lnTo>
                    <a:pt x="188" y="144"/>
                  </a:lnTo>
                  <a:lnTo>
                    <a:pt x="190" y="148"/>
                  </a:lnTo>
                  <a:lnTo>
                    <a:pt x="192" y="152"/>
                  </a:lnTo>
                  <a:lnTo>
                    <a:pt x="194" y="158"/>
                  </a:lnTo>
                  <a:lnTo>
                    <a:pt x="197" y="163"/>
                  </a:lnTo>
                  <a:lnTo>
                    <a:pt x="199" y="169"/>
                  </a:lnTo>
                  <a:lnTo>
                    <a:pt x="203" y="175"/>
                  </a:lnTo>
                  <a:lnTo>
                    <a:pt x="205" y="180"/>
                  </a:lnTo>
                  <a:lnTo>
                    <a:pt x="207" y="186"/>
                  </a:lnTo>
                  <a:lnTo>
                    <a:pt x="209" y="190"/>
                  </a:lnTo>
                  <a:lnTo>
                    <a:pt x="213" y="196"/>
                  </a:lnTo>
                  <a:lnTo>
                    <a:pt x="215" y="201"/>
                  </a:lnTo>
                  <a:lnTo>
                    <a:pt x="218" y="207"/>
                  </a:lnTo>
                  <a:lnTo>
                    <a:pt x="218" y="211"/>
                  </a:lnTo>
                  <a:lnTo>
                    <a:pt x="222" y="217"/>
                  </a:lnTo>
                  <a:lnTo>
                    <a:pt x="224" y="220"/>
                  </a:lnTo>
                  <a:lnTo>
                    <a:pt x="226" y="224"/>
                  </a:lnTo>
                  <a:lnTo>
                    <a:pt x="230" y="232"/>
                  </a:lnTo>
                  <a:lnTo>
                    <a:pt x="234" y="237"/>
                  </a:lnTo>
                  <a:lnTo>
                    <a:pt x="234" y="241"/>
                  </a:lnTo>
                  <a:lnTo>
                    <a:pt x="235" y="243"/>
                  </a:lnTo>
                  <a:lnTo>
                    <a:pt x="243" y="306"/>
                  </a:lnTo>
                  <a:lnTo>
                    <a:pt x="260" y="300"/>
                  </a:lnTo>
                  <a:lnTo>
                    <a:pt x="287" y="306"/>
                  </a:lnTo>
                  <a:lnTo>
                    <a:pt x="266" y="232"/>
                  </a:lnTo>
                  <a:close/>
                </a:path>
              </a:pathLst>
            </a:custGeom>
            <a:solidFill>
              <a:srgbClr val="FAF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86"/>
            <p:cNvSpPr>
              <a:spLocks/>
            </p:cNvSpPr>
            <p:nvPr/>
          </p:nvSpPr>
          <p:spPr bwMode="auto">
            <a:xfrm>
              <a:off x="3986" y="188"/>
              <a:ext cx="138" cy="312"/>
            </a:xfrm>
            <a:custGeom>
              <a:avLst/>
              <a:gdLst>
                <a:gd name="T0" fmla="*/ 28 w 276"/>
                <a:gd name="T1" fmla="*/ 78 h 624"/>
                <a:gd name="T2" fmla="*/ 26 w 276"/>
                <a:gd name="T3" fmla="*/ 77 h 624"/>
                <a:gd name="T4" fmla="*/ 22 w 276"/>
                <a:gd name="T5" fmla="*/ 75 h 624"/>
                <a:gd name="T6" fmla="*/ 18 w 276"/>
                <a:gd name="T7" fmla="*/ 73 h 624"/>
                <a:gd name="T8" fmla="*/ 15 w 276"/>
                <a:gd name="T9" fmla="*/ 71 h 624"/>
                <a:gd name="T10" fmla="*/ 10 w 276"/>
                <a:gd name="T11" fmla="*/ 67 h 624"/>
                <a:gd name="T12" fmla="*/ 8 w 276"/>
                <a:gd name="T13" fmla="*/ 64 h 624"/>
                <a:gd name="T14" fmla="*/ 6 w 276"/>
                <a:gd name="T15" fmla="*/ 61 h 624"/>
                <a:gd name="T16" fmla="*/ 5 w 276"/>
                <a:gd name="T17" fmla="*/ 58 h 624"/>
                <a:gd name="T18" fmla="*/ 3 w 276"/>
                <a:gd name="T19" fmla="*/ 55 h 624"/>
                <a:gd name="T20" fmla="*/ 3 w 276"/>
                <a:gd name="T21" fmla="*/ 51 h 624"/>
                <a:gd name="T22" fmla="*/ 2 w 276"/>
                <a:gd name="T23" fmla="*/ 48 h 624"/>
                <a:gd name="T24" fmla="*/ 1 w 276"/>
                <a:gd name="T25" fmla="*/ 45 h 624"/>
                <a:gd name="T26" fmla="*/ 1 w 276"/>
                <a:gd name="T27" fmla="*/ 42 h 624"/>
                <a:gd name="T28" fmla="*/ 1 w 276"/>
                <a:gd name="T29" fmla="*/ 39 h 624"/>
                <a:gd name="T30" fmla="*/ 1 w 276"/>
                <a:gd name="T31" fmla="*/ 36 h 624"/>
                <a:gd name="T32" fmla="*/ 0 w 276"/>
                <a:gd name="T33" fmla="*/ 32 h 624"/>
                <a:gd name="T34" fmla="*/ 1 w 276"/>
                <a:gd name="T35" fmla="*/ 28 h 624"/>
                <a:gd name="T36" fmla="*/ 1 w 276"/>
                <a:gd name="T37" fmla="*/ 25 h 624"/>
                <a:gd name="T38" fmla="*/ 2 w 276"/>
                <a:gd name="T39" fmla="*/ 22 h 624"/>
                <a:gd name="T40" fmla="*/ 2 w 276"/>
                <a:gd name="T41" fmla="*/ 19 h 624"/>
                <a:gd name="T42" fmla="*/ 4 w 276"/>
                <a:gd name="T43" fmla="*/ 16 h 624"/>
                <a:gd name="T44" fmla="*/ 5 w 276"/>
                <a:gd name="T45" fmla="*/ 12 h 624"/>
                <a:gd name="T46" fmla="*/ 6 w 276"/>
                <a:gd name="T47" fmla="*/ 10 h 624"/>
                <a:gd name="T48" fmla="*/ 18 w 276"/>
                <a:gd name="T49" fmla="*/ 1 h 624"/>
                <a:gd name="T50" fmla="*/ 15 w 276"/>
                <a:gd name="T51" fmla="*/ 4 h 624"/>
                <a:gd name="T52" fmla="*/ 12 w 276"/>
                <a:gd name="T53" fmla="*/ 7 h 624"/>
                <a:gd name="T54" fmla="*/ 10 w 276"/>
                <a:gd name="T55" fmla="*/ 11 h 624"/>
                <a:gd name="T56" fmla="*/ 8 w 276"/>
                <a:gd name="T57" fmla="*/ 15 h 624"/>
                <a:gd name="T58" fmla="*/ 7 w 276"/>
                <a:gd name="T59" fmla="*/ 19 h 624"/>
                <a:gd name="T60" fmla="*/ 6 w 276"/>
                <a:gd name="T61" fmla="*/ 21 h 624"/>
                <a:gd name="T62" fmla="*/ 6 w 276"/>
                <a:gd name="T63" fmla="*/ 24 h 624"/>
                <a:gd name="T64" fmla="*/ 6 w 276"/>
                <a:gd name="T65" fmla="*/ 27 h 624"/>
                <a:gd name="T66" fmla="*/ 6 w 276"/>
                <a:gd name="T67" fmla="*/ 30 h 624"/>
                <a:gd name="T68" fmla="*/ 6 w 276"/>
                <a:gd name="T69" fmla="*/ 33 h 624"/>
                <a:gd name="T70" fmla="*/ 6 w 276"/>
                <a:gd name="T71" fmla="*/ 35 h 624"/>
                <a:gd name="T72" fmla="*/ 6 w 276"/>
                <a:gd name="T73" fmla="*/ 39 h 624"/>
                <a:gd name="T74" fmla="*/ 6 w 276"/>
                <a:gd name="T75" fmla="*/ 43 h 624"/>
                <a:gd name="T76" fmla="*/ 7 w 276"/>
                <a:gd name="T77" fmla="*/ 47 h 624"/>
                <a:gd name="T78" fmla="*/ 8 w 276"/>
                <a:gd name="T79" fmla="*/ 51 h 624"/>
                <a:gd name="T80" fmla="*/ 9 w 276"/>
                <a:gd name="T81" fmla="*/ 54 h 624"/>
                <a:gd name="T82" fmla="*/ 10 w 276"/>
                <a:gd name="T83" fmla="*/ 57 h 624"/>
                <a:gd name="T84" fmla="*/ 12 w 276"/>
                <a:gd name="T85" fmla="*/ 60 h 624"/>
                <a:gd name="T86" fmla="*/ 15 w 276"/>
                <a:gd name="T87" fmla="*/ 63 h 624"/>
                <a:gd name="T88" fmla="*/ 18 w 276"/>
                <a:gd name="T89" fmla="*/ 66 h 624"/>
                <a:gd name="T90" fmla="*/ 20 w 276"/>
                <a:gd name="T91" fmla="*/ 69 h 624"/>
                <a:gd name="T92" fmla="*/ 22 w 276"/>
                <a:gd name="T93" fmla="*/ 70 h 624"/>
                <a:gd name="T94" fmla="*/ 25 w 276"/>
                <a:gd name="T95" fmla="*/ 71 h 624"/>
                <a:gd name="T96" fmla="*/ 30 w 276"/>
                <a:gd name="T97" fmla="*/ 78 h 62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6"/>
                <a:gd name="T148" fmla="*/ 0 h 624"/>
                <a:gd name="T149" fmla="*/ 276 w 276"/>
                <a:gd name="T150" fmla="*/ 624 h 62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6" h="624">
                  <a:moveTo>
                    <a:pt x="238" y="624"/>
                  </a:moveTo>
                  <a:lnTo>
                    <a:pt x="236" y="622"/>
                  </a:lnTo>
                  <a:lnTo>
                    <a:pt x="231" y="620"/>
                  </a:lnTo>
                  <a:lnTo>
                    <a:pt x="225" y="618"/>
                  </a:lnTo>
                  <a:lnTo>
                    <a:pt x="221" y="616"/>
                  </a:lnTo>
                  <a:lnTo>
                    <a:pt x="213" y="616"/>
                  </a:lnTo>
                  <a:lnTo>
                    <a:pt x="210" y="614"/>
                  </a:lnTo>
                  <a:lnTo>
                    <a:pt x="202" y="610"/>
                  </a:lnTo>
                  <a:lnTo>
                    <a:pt x="194" y="607"/>
                  </a:lnTo>
                  <a:lnTo>
                    <a:pt x="187" y="605"/>
                  </a:lnTo>
                  <a:lnTo>
                    <a:pt x="179" y="601"/>
                  </a:lnTo>
                  <a:lnTo>
                    <a:pt x="170" y="597"/>
                  </a:lnTo>
                  <a:lnTo>
                    <a:pt x="160" y="591"/>
                  </a:lnTo>
                  <a:lnTo>
                    <a:pt x="153" y="588"/>
                  </a:lnTo>
                  <a:lnTo>
                    <a:pt x="143" y="582"/>
                  </a:lnTo>
                  <a:lnTo>
                    <a:pt x="137" y="578"/>
                  </a:lnTo>
                  <a:lnTo>
                    <a:pt x="134" y="574"/>
                  </a:lnTo>
                  <a:lnTo>
                    <a:pt x="128" y="572"/>
                  </a:lnTo>
                  <a:lnTo>
                    <a:pt x="124" y="569"/>
                  </a:lnTo>
                  <a:lnTo>
                    <a:pt x="115" y="563"/>
                  </a:lnTo>
                  <a:lnTo>
                    <a:pt x="105" y="555"/>
                  </a:lnTo>
                  <a:lnTo>
                    <a:pt x="96" y="548"/>
                  </a:lnTo>
                  <a:lnTo>
                    <a:pt x="88" y="540"/>
                  </a:lnTo>
                  <a:lnTo>
                    <a:pt x="78" y="531"/>
                  </a:lnTo>
                  <a:lnTo>
                    <a:pt x="71" y="521"/>
                  </a:lnTo>
                  <a:lnTo>
                    <a:pt x="67" y="517"/>
                  </a:lnTo>
                  <a:lnTo>
                    <a:pt x="63" y="512"/>
                  </a:lnTo>
                  <a:lnTo>
                    <a:pt x="58" y="506"/>
                  </a:lnTo>
                  <a:lnTo>
                    <a:pt x="56" y="502"/>
                  </a:lnTo>
                  <a:lnTo>
                    <a:pt x="52" y="494"/>
                  </a:lnTo>
                  <a:lnTo>
                    <a:pt x="48" y="491"/>
                  </a:lnTo>
                  <a:lnTo>
                    <a:pt x="44" y="485"/>
                  </a:lnTo>
                  <a:lnTo>
                    <a:pt x="42" y="479"/>
                  </a:lnTo>
                  <a:lnTo>
                    <a:pt x="39" y="474"/>
                  </a:lnTo>
                  <a:lnTo>
                    <a:pt x="35" y="468"/>
                  </a:lnTo>
                  <a:lnTo>
                    <a:pt x="33" y="460"/>
                  </a:lnTo>
                  <a:lnTo>
                    <a:pt x="31" y="455"/>
                  </a:lnTo>
                  <a:lnTo>
                    <a:pt x="29" y="447"/>
                  </a:lnTo>
                  <a:lnTo>
                    <a:pt x="25" y="441"/>
                  </a:lnTo>
                  <a:lnTo>
                    <a:pt x="23" y="434"/>
                  </a:lnTo>
                  <a:lnTo>
                    <a:pt x="23" y="428"/>
                  </a:lnTo>
                  <a:lnTo>
                    <a:pt x="20" y="420"/>
                  </a:lnTo>
                  <a:lnTo>
                    <a:pt x="18" y="413"/>
                  </a:lnTo>
                  <a:lnTo>
                    <a:pt x="18" y="405"/>
                  </a:lnTo>
                  <a:lnTo>
                    <a:pt x="16" y="399"/>
                  </a:lnTo>
                  <a:lnTo>
                    <a:pt x="14" y="392"/>
                  </a:lnTo>
                  <a:lnTo>
                    <a:pt x="14" y="386"/>
                  </a:lnTo>
                  <a:lnTo>
                    <a:pt x="12" y="379"/>
                  </a:lnTo>
                  <a:lnTo>
                    <a:pt x="10" y="373"/>
                  </a:lnTo>
                  <a:lnTo>
                    <a:pt x="8" y="365"/>
                  </a:lnTo>
                  <a:lnTo>
                    <a:pt x="8" y="359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5"/>
                  </a:lnTo>
                  <a:lnTo>
                    <a:pt x="4" y="331"/>
                  </a:lnTo>
                  <a:lnTo>
                    <a:pt x="4" y="325"/>
                  </a:lnTo>
                  <a:lnTo>
                    <a:pt x="4" y="320"/>
                  </a:lnTo>
                  <a:lnTo>
                    <a:pt x="2" y="314"/>
                  </a:lnTo>
                  <a:lnTo>
                    <a:pt x="2" y="308"/>
                  </a:lnTo>
                  <a:lnTo>
                    <a:pt x="2" y="302"/>
                  </a:lnTo>
                  <a:lnTo>
                    <a:pt x="2" y="297"/>
                  </a:lnTo>
                  <a:lnTo>
                    <a:pt x="2" y="293"/>
                  </a:lnTo>
                  <a:lnTo>
                    <a:pt x="2" y="287"/>
                  </a:lnTo>
                  <a:lnTo>
                    <a:pt x="2" y="282"/>
                  </a:lnTo>
                  <a:lnTo>
                    <a:pt x="0" y="272"/>
                  </a:lnTo>
                  <a:lnTo>
                    <a:pt x="0" y="264"/>
                  </a:lnTo>
                  <a:lnTo>
                    <a:pt x="0" y="255"/>
                  </a:lnTo>
                  <a:lnTo>
                    <a:pt x="2" y="247"/>
                  </a:lnTo>
                  <a:lnTo>
                    <a:pt x="2" y="240"/>
                  </a:lnTo>
                  <a:lnTo>
                    <a:pt x="2" y="230"/>
                  </a:lnTo>
                  <a:lnTo>
                    <a:pt x="2" y="225"/>
                  </a:lnTo>
                  <a:lnTo>
                    <a:pt x="2" y="217"/>
                  </a:lnTo>
                  <a:lnTo>
                    <a:pt x="2" y="211"/>
                  </a:lnTo>
                  <a:lnTo>
                    <a:pt x="4" y="204"/>
                  </a:lnTo>
                  <a:lnTo>
                    <a:pt x="4" y="198"/>
                  </a:lnTo>
                  <a:lnTo>
                    <a:pt x="6" y="194"/>
                  </a:lnTo>
                  <a:lnTo>
                    <a:pt x="6" y="187"/>
                  </a:lnTo>
                  <a:lnTo>
                    <a:pt x="8" y="179"/>
                  </a:lnTo>
                  <a:lnTo>
                    <a:pt x="10" y="171"/>
                  </a:lnTo>
                  <a:lnTo>
                    <a:pt x="12" y="169"/>
                  </a:lnTo>
                  <a:lnTo>
                    <a:pt x="12" y="164"/>
                  </a:lnTo>
                  <a:lnTo>
                    <a:pt x="14" y="160"/>
                  </a:lnTo>
                  <a:lnTo>
                    <a:pt x="16" y="152"/>
                  </a:lnTo>
                  <a:lnTo>
                    <a:pt x="18" y="147"/>
                  </a:lnTo>
                  <a:lnTo>
                    <a:pt x="21" y="139"/>
                  </a:lnTo>
                  <a:lnTo>
                    <a:pt x="23" y="131"/>
                  </a:lnTo>
                  <a:lnTo>
                    <a:pt x="27" y="122"/>
                  </a:lnTo>
                  <a:lnTo>
                    <a:pt x="29" y="116"/>
                  </a:lnTo>
                  <a:lnTo>
                    <a:pt x="31" y="107"/>
                  </a:lnTo>
                  <a:lnTo>
                    <a:pt x="33" y="101"/>
                  </a:lnTo>
                  <a:lnTo>
                    <a:pt x="37" y="93"/>
                  </a:lnTo>
                  <a:lnTo>
                    <a:pt x="39" y="88"/>
                  </a:lnTo>
                  <a:lnTo>
                    <a:pt x="40" y="82"/>
                  </a:lnTo>
                  <a:lnTo>
                    <a:pt x="42" y="80"/>
                  </a:lnTo>
                  <a:lnTo>
                    <a:pt x="42" y="76"/>
                  </a:lnTo>
                  <a:lnTo>
                    <a:pt x="44" y="76"/>
                  </a:lnTo>
                  <a:lnTo>
                    <a:pt x="84" y="19"/>
                  </a:lnTo>
                  <a:lnTo>
                    <a:pt x="149" y="0"/>
                  </a:lnTo>
                  <a:lnTo>
                    <a:pt x="137" y="6"/>
                  </a:lnTo>
                  <a:lnTo>
                    <a:pt x="126" y="16"/>
                  </a:lnTo>
                  <a:lnTo>
                    <a:pt x="122" y="19"/>
                  </a:lnTo>
                  <a:lnTo>
                    <a:pt x="118" y="25"/>
                  </a:lnTo>
                  <a:lnTo>
                    <a:pt x="115" y="29"/>
                  </a:lnTo>
                  <a:lnTo>
                    <a:pt x="109" y="35"/>
                  </a:lnTo>
                  <a:lnTo>
                    <a:pt x="105" y="40"/>
                  </a:lnTo>
                  <a:lnTo>
                    <a:pt x="101" y="46"/>
                  </a:lnTo>
                  <a:lnTo>
                    <a:pt x="96" y="54"/>
                  </a:lnTo>
                  <a:lnTo>
                    <a:pt x="92" y="59"/>
                  </a:lnTo>
                  <a:lnTo>
                    <a:pt x="86" y="67"/>
                  </a:lnTo>
                  <a:lnTo>
                    <a:pt x="82" y="74"/>
                  </a:lnTo>
                  <a:lnTo>
                    <a:pt x="77" y="82"/>
                  </a:lnTo>
                  <a:lnTo>
                    <a:pt x="73" y="92"/>
                  </a:lnTo>
                  <a:lnTo>
                    <a:pt x="69" y="99"/>
                  </a:lnTo>
                  <a:lnTo>
                    <a:pt x="63" y="107"/>
                  </a:lnTo>
                  <a:lnTo>
                    <a:pt x="61" y="118"/>
                  </a:lnTo>
                  <a:lnTo>
                    <a:pt x="58" y="126"/>
                  </a:lnTo>
                  <a:lnTo>
                    <a:pt x="54" y="135"/>
                  </a:lnTo>
                  <a:lnTo>
                    <a:pt x="52" y="141"/>
                  </a:lnTo>
                  <a:lnTo>
                    <a:pt x="52" y="147"/>
                  </a:lnTo>
                  <a:lnTo>
                    <a:pt x="50" y="152"/>
                  </a:lnTo>
                  <a:lnTo>
                    <a:pt x="50" y="158"/>
                  </a:lnTo>
                  <a:lnTo>
                    <a:pt x="48" y="162"/>
                  </a:lnTo>
                  <a:lnTo>
                    <a:pt x="46" y="168"/>
                  </a:lnTo>
                  <a:lnTo>
                    <a:pt x="46" y="173"/>
                  </a:lnTo>
                  <a:lnTo>
                    <a:pt x="46" y="179"/>
                  </a:lnTo>
                  <a:lnTo>
                    <a:pt x="44" y="185"/>
                  </a:lnTo>
                  <a:lnTo>
                    <a:pt x="44" y="190"/>
                  </a:lnTo>
                  <a:lnTo>
                    <a:pt x="44" y="198"/>
                  </a:lnTo>
                  <a:lnTo>
                    <a:pt x="44" y="204"/>
                  </a:lnTo>
                  <a:lnTo>
                    <a:pt x="44" y="209"/>
                  </a:lnTo>
                  <a:lnTo>
                    <a:pt x="44" y="213"/>
                  </a:lnTo>
                  <a:lnTo>
                    <a:pt x="44" y="219"/>
                  </a:lnTo>
                  <a:lnTo>
                    <a:pt x="44" y="226"/>
                  </a:lnTo>
                  <a:lnTo>
                    <a:pt x="44" y="230"/>
                  </a:lnTo>
                  <a:lnTo>
                    <a:pt x="44" y="236"/>
                  </a:lnTo>
                  <a:lnTo>
                    <a:pt x="44" y="242"/>
                  </a:lnTo>
                  <a:lnTo>
                    <a:pt x="44" y="247"/>
                  </a:lnTo>
                  <a:lnTo>
                    <a:pt x="44" y="253"/>
                  </a:lnTo>
                  <a:lnTo>
                    <a:pt x="44" y="259"/>
                  </a:lnTo>
                  <a:lnTo>
                    <a:pt x="44" y="264"/>
                  </a:lnTo>
                  <a:lnTo>
                    <a:pt x="44" y="268"/>
                  </a:lnTo>
                  <a:lnTo>
                    <a:pt x="44" y="274"/>
                  </a:lnTo>
                  <a:lnTo>
                    <a:pt x="44" y="280"/>
                  </a:lnTo>
                  <a:lnTo>
                    <a:pt x="44" y="283"/>
                  </a:lnTo>
                  <a:lnTo>
                    <a:pt x="44" y="289"/>
                  </a:lnTo>
                  <a:lnTo>
                    <a:pt x="44" y="299"/>
                  </a:lnTo>
                  <a:lnTo>
                    <a:pt x="44" y="308"/>
                  </a:lnTo>
                  <a:lnTo>
                    <a:pt x="46" y="318"/>
                  </a:lnTo>
                  <a:lnTo>
                    <a:pt x="46" y="327"/>
                  </a:lnTo>
                  <a:lnTo>
                    <a:pt x="46" y="335"/>
                  </a:lnTo>
                  <a:lnTo>
                    <a:pt x="48" y="344"/>
                  </a:lnTo>
                  <a:lnTo>
                    <a:pt x="50" y="352"/>
                  </a:lnTo>
                  <a:lnTo>
                    <a:pt x="52" y="361"/>
                  </a:lnTo>
                  <a:lnTo>
                    <a:pt x="52" y="369"/>
                  </a:lnTo>
                  <a:lnTo>
                    <a:pt x="54" y="377"/>
                  </a:lnTo>
                  <a:lnTo>
                    <a:pt x="54" y="384"/>
                  </a:lnTo>
                  <a:lnTo>
                    <a:pt x="56" y="392"/>
                  </a:lnTo>
                  <a:lnTo>
                    <a:pt x="58" y="398"/>
                  </a:lnTo>
                  <a:lnTo>
                    <a:pt x="59" y="405"/>
                  </a:lnTo>
                  <a:lnTo>
                    <a:pt x="61" y="411"/>
                  </a:lnTo>
                  <a:lnTo>
                    <a:pt x="63" y="418"/>
                  </a:lnTo>
                  <a:lnTo>
                    <a:pt x="65" y="424"/>
                  </a:lnTo>
                  <a:lnTo>
                    <a:pt x="69" y="430"/>
                  </a:lnTo>
                  <a:lnTo>
                    <a:pt x="71" y="436"/>
                  </a:lnTo>
                  <a:lnTo>
                    <a:pt x="73" y="441"/>
                  </a:lnTo>
                  <a:lnTo>
                    <a:pt x="77" y="445"/>
                  </a:lnTo>
                  <a:lnTo>
                    <a:pt x="78" y="451"/>
                  </a:lnTo>
                  <a:lnTo>
                    <a:pt x="82" y="456"/>
                  </a:lnTo>
                  <a:lnTo>
                    <a:pt x="86" y="462"/>
                  </a:lnTo>
                  <a:lnTo>
                    <a:pt x="92" y="470"/>
                  </a:lnTo>
                  <a:lnTo>
                    <a:pt x="96" y="477"/>
                  </a:lnTo>
                  <a:lnTo>
                    <a:pt x="101" y="483"/>
                  </a:lnTo>
                  <a:lnTo>
                    <a:pt x="109" y="491"/>
                  </a:lnTo>
                  <a:lnTo>
                    <a:pt x="113" y="496"/>
                  </a:lnTo>
                  <a:lnTo>
                    <a:pt x="118" y="502"/>
                  </a:lnTo>
                  <a:lnTo>
                    <a:pt x="122" y="506"/>
                  </a:lnTo>
                  <a:lnTo>
                    <a:pt x="126" y="510"/>
                  </a:lnTo>
                  <a:lnTo>
                    <a:pt x="134" y="517"/>
                  </a:lnTo>
                  <a:lnTo>
                    <a:pt x="139" y="523"/>
                  </a:lnTo>
                  <a:lnTo>
                    <a:pt x="145" y="529"/>
                  </a:lnTo>
                  <a:lnTo>
                    <a:pt x="149" y="534"/>
                  </a:lnTo>
                  <a:lnTo>
                    <a:pt x="151" y="538"/>
                  </a:lnTo>
                  <a:lnTo>
                    <a:pt x="158" y="546"/>
                  </a:lnTo>
                  <a:lnTo>
                    <a:pt x="160" y="548"/>
                  </a:lnTo>
                  <a:lnTo>
                    <a:pt x="166" y="550"/>
                  </a:lnTo>
                  <a:lnTo>
                    <a:pt x="172" y="553"/>
                  </a:lnTo>
                  <a:lnTo>
                    <a:pt x="177" y="557"/>
                  </a:lnTo>
                  <a:lnTo>
                    <a:pt x="181" y="559"/>
                  </a:lnTo>
                  <a:lnTo>
                    <a:pt x="187" y="561"/>
                  </a:lnTo>
                  <a:lnTo>
                    <a:pt x="191" y="563"/>
                  </a:lnTo>
                  <a:lnTo>
                    <a:pt x="196" y="565"/>
                  </a:lnTo>
                  <a:lnTo>
                    <a:pt x="202" y="569"/>
                  </a:lnTo>
                  <a:lnTo>
                    <a:pt x="204" y="570"/>
                  </a:lnTo>
                  <a:lnTo>
                    <a:pt x="276" y="589"/>
                  </a:lnTo>
                  <a:lnTo>
                    <a:pt x="238" y="624"/>
                  </a:lnTo>
                  <a:close/>
                </a:path>
              </a:pathLst>
            </a:custGeom>
            <a:solidFill>
              <a:srgbClr val="FAF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87"/>
            <p:cNvSpPr>
              <a:spLocks/>
            </p:cNvSpPr>
            <p:nvPr/>
          </p:nvSpPr>
          <p:spPr bwMode="auto">
            <a:xfrm>
              <a:off x="4369" y="465"/>
              <a:ext cx="98" cy="67"/>
            </a:xfrm>
            <a:custGeom>
              <a:avLst/>
              <a:gdLst>
                <a:gd name="T0" fmla="*/ 3 w 196"/>
                <a:gd name="T1" fmla="*/ 16 h 135"/>
                <a:gd name="T2" fmla="*/ 5 w 196"/>
                <a:gd name="T3" fmla="*/ 16 h 135"/>
                <a:gd name="T4" fmla="*/ 7 w 196"/>
                <a:gd name="T5" fmla="*/ 16 h 135"/>
                <a:gd name="T6" fmla="*/ 9 w 196"/>
                <a:gd name="T7" fmla="*/ 16 h 135"/>
                <a:gd name="T8" fmla="*/ 10 w 196"/>
                <a:gd name="T9" fmla="*/ 16 h 135"/>
                <a:gd name="T10" fmla="*/ 12 w 196"/>
                <a:gd name="T11" fmla="*/ 16 h 135"/>
                <a:gd name="T12" fmla="*/ 13 w 196"/>
                <a:gd name="T13" fmla="*/ 16 h 135"/>
                <a:gd name="T14" fmla="*/ 14 w 196"/>
                <a:gd name="T15" fmla="*/ 15 h 135"/>
                <a:gd name="T16" fmla="*/ 15 w 196"/>
                <a:gd name="T17" fmla="*/ 15 h 135"/>
                <a:gd name="T18" fmla="*/ 17 w 196"/>
                <a:gd name="T19" fmla="*/ 15 h 135"/>
                <a:gd name="T20" fmla="*/ 18 w 196"/>
                <a:gd name="T21" fmla="*/ 14 h 135"/>
                <a:gd name="T22" fmla="*/ 20 w 196"/>
                <a:gd name="T23" fmla="*/ 12 h 135"/>
                <a:gd name="T24" fmla="*/ 22 w 196"/>
                <a:gd name="T25" fmla="*/ 10 h 135"/>
                <a:gd name="T26" fmla="*/ 23 w 196"/>
                <a:gd name="T27" fmla="*/ 8 h 135"/>
                <a:gd name="T28" fmla="*/ 24 w 196"/>
                <a:gd name="T29" fmla="*/ 7 h 135"/>
                <a:gd name="T30" fmla="*/ 24 w 196"/>
                <a:gd name="T31" fmla="*/ 5 h 135"/>
                <a:gd name="T32" fmla="*/ 25 w 196"/>
                <a:gd name="T33" fmla="*/ 4 h 135"/>
                <a:gd name="T34" fmla="*/ 22 w 196"/>
                <a:gd name="T35" fmla="*/ 0 h 135"/>
                <a:gd name="T36" fmla="*/ 22 w 196"/>
                <a:gd name="T37" fmla="*/ 0 h 135"/>
                <a:gd name="T38" fmla="*/ 22 w 196"/>
                <a:gd name="T39" fmla="*/ 1 h 135"/>
                <a:gd name="T40" fmla="*/ 21 w 196"/>
                <a:gd name="T41" fmla="*/ 3 h 135"/>
                <a:gd name="T42" fmla="*/ 20 w 196"/>
                <a:gd name="T43" fmla="*/ 5 h 135"/>
                <a:gd name="T44" fmla="*/ 18 w 196"/>
                <a:gd name="T45" fmla="*/ 7 h 135"/>
                <a:gd name="T46" fmla="*/ 17 w 196"/>
                <a:gd name="T47" fmla="*/ 9 h 135"/>
                <a:gd name="T48" fmla="*/ 14 w 196"/>
                <a:gd name="T49" fmla="*/ 10 h 135"/>
                <a:gd name="T50" fmla="*/ 13 w 196"/>
                <a:gd name="T51" fmla="*/ 11 h 135"/>
                <a:gd name="T52" fmla="*/ 12 w 196"/>
                <a:gd name="T53" fmla="*/ 11 h 135"/>
                <a:gd name="T54" fmla="*/ 11 w 196"/>
                <a:gd name="T55" fmla="*/ 11 h 135"/>
                <a:gd name="T56" fmla="*/ 9 w 196"/>
                <a:gd name="T57" fmla="*/ 11 h 135"/>
                <a:gd name="T58" fmla="*/ 7 w 196"/>
                <a:gd name="T59" fmla="*/ 11 h 135"/>
                <a:gd name="T60" fmla="*/ 5 w 196"/>
                <a:gd name="T61" fmla="*/ 11 h 135"/>
                <a:gd name="T62" fmla="*/ 3 w 196"/>
                <a:gd name="T63" fmla="*/ 10 h 135"/>
                <a:gd name="T64" fmla="*/ 2 w 196"/>
                <a:gd name="T65" fmla="*/ 10 h 135"/>
                <a:gd name="T66" fmla="*/ 1 w 196"/>
                <a:gd name="T67" fmla="*/ 10 h 135"/>
                <a:gd name="T68" fmla="*/ 0 w 196"/>
                <a:gd name="T69" fmla="*/ 10 h 135"/>
                <a:gd name="T70" fmla="*/ 3 w 196"/>
                <a:gd name="T71" fmla="*/ 16 h 13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6"/>
                <a:gd name="T109" fmla="*/ 0 h 135"/>
                <a:gd name="T110" fmla="*/ 196 w 196"/>
                <a:gd name="T111" fmla="*/ 135 h 13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6" h="135">
                  <a:moveTo>
                    <a:pt x="21" y="133"/>
                  </a:moveTo>
                  <a:lnTo>
                    <a:pt x="22" y="133"/>
                  </a:lnTo>
                  <a:lnTo>
                    <a:pt x="32" y="133"/>
                  </a:lnTo>
                  <a:lnTo>
                    <a:pt x="36" y="133"/>
                  </a:lnTo>
                  <a:lnTo>
                    <a:pt x="43" y="133"/>
                  </a:lnTo>
                  <a:lnTo>
                    <a:pt x="49" y="133"/>
                  </a:lnTo>
                  <a:lnTo>
                    <a:pt x="59" y="135"/>
                  </a:lnTo>
                  <a:lnTo>
                    <a:pt x="66" y="133"/>
                  </a:lnTo>
                  <a:lnTo>
                    <a:pt x="76" y="133"/>
                  </a:lnTo>
                  <a:lnTo>
                    <a:pt x="80" y="131"/>
                  </a:lnTo>
                  <a:lnTo>
                    <a:pt x="83" y="131"/>
                  </a:lnTo>
                  <a:lnTo>
                    <a:pt x="89" y="131"/>
                  </a:lnTo>
                  <a:lnTo>
                    <a:pt x="95" y="131"/>
                  </a:lnTo>
                  <a:lnTo>
                    <a:pt x="99" y="130"/>
                  </a:lnTo>
                  <a:lnTo>
                    <a:pt x="104" y="128"/>
                  </a:lnTo>
                  <a:lnTo>
                    <a:pt x="110" y="126"/>
                  </a:lnTo>
                  <a:lnTo>
                    <a:pt x="116" y="126"/>
                  </a:lnTo>
                  <a:lnTo>
                    <a:pt x="119" y="124"/>
                  </a:lnTo>
                  <a:lnTo>
                    <a:pt x="125" y="122"/>
                  </a:lnTo>
                  <a:lnTo>
                    <a:pt x="131" y="120"/>
                  </a:lnTo>
                  <a:lnTo>
                    <a:pt x="137" y="118"/>
                  </a:lnTo>
                  <a:lnTo>
                    <a:pt x="144" y="112"/>
                  </a:lnTo>
                  <a:lnTo>
                    <a:pt x="152" y="105"/>
                  </a:lnTo>
                  <a:lnTo>
                    <a:pt x="159" y="99"/>
                  </a:lnTo>
                  <a:lnTo>
                    <a:pt x="167" y="92"/>
                  </a:lnTo>
                  <a:lnTo>
                    <a:pt x="173" y="84"/>
                  </a:lnTo>
                  <a:lnTo>
                    <a:pt x="176" y="78"/>
                  </a:lnTo>
                  <a:lnTo>
                    <a:pt x="180" y="71"/>
                  </a:lnTo>
                  <a:lnTo>
                    <a:pt x="186" y="63"/>
                  </a:lnTo>
                  <a:lnTo>
                    <a:pt x="188" y="57"/>
                  </a:lnTo>
                  <a:lnTo>
                    <a:pt x="190" y="52"/>
                  </a:lnTo>
                  <a:lnTo>
                    <a:pt x="192" y="46"/>
                  </a:lnTo>
                  <a:lnTo>
                    <a:pt x="194" y="40"/>
                  </a:lnTo>
                  <a:lnTo>
                    <a:pt x="196" y="35"/>
                  </a:lnTo>
                  <a:lnTo>
                    <a:pt x="196" y="33"/>
                  </a:lnTo>
                  <a:lnTo>
                    <a:pt x="176" y="0"/>
                  </a:lnTo>
                  <a:lnTo>
                    <a:pt x="176" y="4"/>
                  </a:lnTo>
                  <a:lnTo>
                    <a:pt x="175" y="8"/>
                  </a:lnTo>
                  <a:lnTo>
                    <a:pt x="173" y="14"/>
                  </a:lnTo>
                  <a:lnTo>
                    <a:pt x="169" y="21"/>
                  </a:lnTo>
                  <a:lnTo>
                    <a:pt x="165" y="29"/>
                  </a:lnTo>
                  <a:lnTo>
                    <a:pt x="161" y="36"/>
                  </a:lnTo>
                  <a:lnTo>
                    <a:pt x="156" y="46"/>
                  </a:lnTo>
                  <a:lnTo>
                    <a:pt x="150" y="54"/>
                  </a:lnTo>
                  <a:lnTo>
                    <a:pt x="144" y="63"/>
                  </a:lnTo>
                  <a:lnTo>
                    <a:pt x="137" y="69"/>
                  </a:lnTo>
                  <a:lnTo>
                    <a:pt x="129" y="76"/>
                  </a:lnTo>
                  <a:lnTo>
                    <a:pt x="119" y="82"/>
                  </a:lnTo>
                  <a:lnTo>
                    <a:pt x="110" y="86"/>
                  </a:lnTo>
                  <a:lnTo>
                    <a:pt x="106" y="88"/>
                  </a:lnTo>
                  <a:lnTo>
                    <a:pt x="100" y="90"/>
                  </a:lnTo>
                  <a:lnTo>
                    <a:pt x="97" y="90"/>
                  </a:lnTo>
                  <a:lnTo>
                    <a:pt x="91" y="90"/>
                  </a:lnTo>
                  <a:lnTo>
                    <a:pt x="85" y="90"/>
                  </a:lnTo>
                  <a:lnTo>
                    <a:pt x="81" y="90"/>
                  </a:lnTo>
                  <a:lnTo>
                    <a:pt x="76" y="90"/>
                  </a:lnTo>
                  <a:lnTo>
                    <a:pt x="70" y="90"/>
                  </a:lnTo>
                  <a:lnTo>
                    <a:pt x="61" y="90"/>
                  </a:lnTo>
                  <a:lnTo>
                    <a:pt x="53" y="90"/>
                  </a:lnTo>
                  <a:lnTo>
                    <a:pt x="45" y="88"/>
                  </a:lnTo>
                  <a:lnTo>
                    <a:pt x="36" y="88"/>
                  </a:lnTo>
                  <a:lnTo>
                    <a:pt x="30" y="86"/>
                  </a:lnTo>
                  <a:lnTo>
                    <a:pt x="24" y="86"/>
                  </a:lnTo>
                  <a:lnTo>
                    <a:pt x="19" y="84"/>
                  </a:lnTo>
                  <a:lnTo>
                    <a:pt x="13" y="82"/>
                  </a:lnTo>
                  <a:lnTo>
                    <a:pt x="7" y="82"/>
                  </a:lnTo>
                  <a:lnTo>
                    <a:pt x="5" y="80"/>
                  </a:lnTo>
                  <a:lnTo>
                    <a:pt x="0" y="80"/>
                  </a:lnTo>
                  <a:lnTo>
                    <a:pt x="21" y="133"/>
                  </a:lnTo>
                  <a:close/>
                </a:path>
              </a:pathLst>
            </a:custGeom>
            <a:solidFill>
              <a:srgbClr val="FAF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88"/>
            <p:cNvSpPr>
              <a:spLocks/>
            </p:cNvSpPr>
            <p:nvPr/>
          </p:nvSpPr>
          <p:spPr bwMode="auto">
            <a:xfrm>
              <a:off x="4094" y="109"/>
              <a:ext cx="250" cy="148"/>
            </a:xfrm>
            <a:custGeom>
              <a:avLst/>
              <a:gdLst>
                <a:gd name="T0" fmla="*/ 58 w 500"/>
                <a:gd name="T1" fmla="*/ 37 h 294"/>
                <a:gd name="T2" fmla="*/ 58 w 500"/>
                <a:gd name="T3" fmla="*/ 36 h 294"/>
                <a:gd name="T4" fmla="*/ 57 w 500"/>
                <a:gd name="T5" fmla="*/ 34 h 294"/>
                <a:gd name="T6" fmla="*/ 57 w 500"/>
                <a:gd name="T7" fmla="*/ 33 h 294"/>
                <a:gd name="T8" fmla="*/ 56 w 500"/>
                <a:gd name="T9" fmla="*/ 31 h 294"/>
                <a:gd name="T10" fmla="*/ 55 w 500"/>
                <a:gd name="T11" fmla="*/ 29 h 294"/>
                <a:gd name="T12" fmla="*/ 54 w 500"/>
                <a:gd name="T13" fmla="*/ 27 h 294"/>
                <a:gd name="T14" fmla="*/ 53 w 500"/>
                <a:gd name="T15" fmla="*/ 25 h 294"/>
                <a:gd name="T16" fmla="*/ 51 w 500"/>
                <a:gd name="T17" fmla="*/ 23 h 294"/>
                <a:gd name="T18" fmla="*/ 49 w 500"/>
                <a:gd name="T19" fmla="*/ 20 h 294"/>
                <a:gd name="T20" fmla="*/ 48 w 500"/>
                <a:gd name="T21" fmla="*/ 18 h 294"/>
                <a:gd name="T22" fmla="*/ 46 w 500"/>
                <a:gd name="T23" fmla="*/ 16 h 294"/>
                <a:gd name="T24" fmla="*/ 44 w 500"/>
                <a:gd name="T25" fmla="*/ 14 h 294"/>
                <a:gd name="T26" fmla="*/ 42 w 500"/>
                <a:gd name="T27" fmla="*/ 13 h 294"/>
                <a:gd name="T28" fmla="*/ 40 w 500"/>
                <a:gd name="T29" fmla="*/ 12 h 294"/>
                <a:gd name="T30" fmla="*/ 38 w 500"/>
                <a:gd name="T31" fmla="*/ 11 h 294"/>
                <a:gd name="T32" fmla="*/ 37 w 500"/>
                <a:gd name="T33" fmla="*/ 10 h 294"/>
                <a:gd name="T34" fmla="*/ 35 w 500"/>
                <a:gd name="T35" fmla="*/ 10 h 294"/>
                <a:gd name="T36" fmla="*/ 34 w 500"/>
                <a:gd name="T37" fmla="*/ 9 h 294"/>
                <a:gd name="T38" fmla="*/ 32 w 500"/>
                <a:gd name="T39" fmla="*/ 9 h 294"/>
                <a:gd name="T40" fmla="*/ 30 w 500"/>
                <a:gd name="T41" fmla="*/ 8 h 294"/>
                <a:gd name="T42" fmla="*/ 28 w 500"/>
                <a:gd name="T43" fmla="*/ 8 h 294"/>
                <a:gd name="T44" fmla="*/ 26 w 500"/>
                <a:gd name="T45" fmla="*/ 8 h 294"/>
                <a:gd name="T46" fmla="*/ 24 w 500"/>
                <a:gd name="T47" fmla="*/ 8 h 294"/>
                <a:gd name="T48" fmla="*/ 22 w 500"/>
                <a:gd name="T49" fmla="*/ 8 h 294"/>
                <a:gd name="T50" fmla="*/ 20 w 500"/>
                <a:gd name="T51" fmla="*/ 7 h 294"/>
                <a:gd name="T52" fmla="*/ 18 w 500"/>
                <a:gd name="T53" fmla="*/ 7 h 294"/>
                <a:gd name="T54" fmla="*/ 16 w 500"/>
                <a:gd name="T55" fmla="*/ 7 h 294"/>
                <a:gd name="T56" fmla="*/ 15 w 500"/>
                <a:gd name="T57" fmla="*/ 8 h 294"/>
                <a:gd name="T58" fmla="*/ 13 w 500"/>
                <a:gd name="T59" fmla="*/ 8 h 294"/>
                <a:gd name="T60" fmla="*/ 12 w 500"/>
                <a:gd name="T61" fmla="*/ 8 h 294"/>
                <a:gd name="T62" fmla="*/ 3 w 500"/>
                <a:gd name="T63" fmla="*/ 12 h 294"/>
                <a:gd name="T64" fmla="*/ 1 w 500"/>
                <a:gd name="T65" fmla="*/ 6 h 294"/>
                <a:gd name="T66" fmla="*/ 2 w 500"/>
                <a:gd name="T67" fmla="*/ 5 h 294"/>
                <a:gd name="T68" fmla="*/ 3 w 500"/>
                <a:gd name="T69" fmla="*/ 4 h 294"/>
                <a:gd name="T70" fmla="*/ 5 w 500"/>
                <a:gd name="T71" fmla="*/ 4 h 294"/>
                <a:gd name="T72" fmla="*/ 6 w 500"/>
                <a:gd name="T73" fmla="*/ 3 h 294"/>
                <a:gd name="T74" fmla="*/ 8 w 500"/>
                <a:gd name="T75" fmla="*/ 3 h 294"/>
                <a:gd name="T76" fmla="*/ 10 w 500"/>
                <a:gd name="T77" fmla="*/ 2 h 294"/>
                <a:gd name="T78" fmla="*/ 12 w 500"/>
                <a:gd name="T79" fmla="*/ 2 h 294"/>
                <a:gd name="T80" fmla="*/ 14 w 500"/>
                <a:gd name="T81" fmla="*/ 1 h 294"/>
                <a:gd name="T82" fmla="*/ 16 w 500"/>
                <a:gd name="T83" fmla="*/ 1 h 294"/>
                <a:gd name="T84" fmla="*/ 18 w 500"/>
                <a:gd name="T85" fmla="*/ 1 h 294"/>
                <a:gd name="T86" fmla="*/ 20 w 500"/>
                <a:gd name="T87" fmla="*/ 0 h 294"/>
                <a:gd name="T88" fmla="*/ 22 w 500"/>
                <a:gd name="T89" fmla="*/ 0 h 294"/>
                <a:gd name="T90" fmla="*/ 24 w 500"/>
                <a:gd name="T91" fmla="*/ 1 h 294"/>
                <a:gd name="T92" fmla="*/ 25 w 500"/>
                <a:gd name="T93" fmla="*/ 1 h 294"/>
                <a:gd name="T94" fmla="*/ 27 w 500"/>
                <a:gd name="T95" fmla="*/ 1 h 294"/>
                <a:gd name="T96" fmla="*/ 29 w 500"/>
                <a:gd name="T97" fmla="*/ 2 h 294"/>
                <a:gd name="T98" fmla="*/ 30 w 500"/>
                <a:gd name="T99" fmla="*/ 2 h 294"/>
                <a:gd name="T100" fmla="*/ 32 w 500"/>
                <a:gd name="T101" fmla="*/ 3 h 294"/>
                <a:gd name="T102" fmla="*/ 34 w 500"/>
                <a:gd name="T103" fmla="*/ 3 h 294"/>
                <a:gd name="T104" fmla="*/ 35 w 500"/>
                <a:gd name="T105" fmla="*/ 3 h 294"/>
                <a:gd name="T106" fmla="*/ 37 w 500"/>
                <a:gd name="T107" fmla="*/ 4 h 294"/>
                <a:gd name="T108" fmla="*/ 38 w 500"/>
                <a:gd name="T109" fmla="*/ 5 h 294"/>
                <a:gd name="T110" fmla="*/ 39 w 500"/>
                <a:gd name="T111" fmla="*/ 5 h 294"/>
                <a:gd name="T112" fmla="*/ 41 w 500"/>
                <a:gd name="T113" fmla="*/ 6 h 294"/>
                <a:gd name="T114" fmla="*/ 43 w 500"/>
                <a:gd name="T115" fmla="*/ 7 h 294"/>
                <a:gd name="T116" fmla="*/ 44 w 500"/>
                <a:gd name="T117" fmla="*/ 7 h 294"/>
                <a:gd name="T118" fmla="*/ 55 w 500"/>
                <a:gd name="T119" fmla="*/ 19 h 294"/>
                <a:gd name="T120" fmla="*/ 58 w 500"/>
                <a:gd name="T121" fmla="*/ 3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00"/>
                <a:gd name="T184" fmla="*/ 0 h 294"/>
                <a:gd name="T185" fmla="*/ 500 w 500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00" h="294">
                  <a:moveTo>
                    <a:pt x="464" y="294"/>
                  </a:moveTo>
                  <a:lnTo>
                    <a:pt x="462" y="290"/>
                  </a:lnTo>
                  <a:lnTo>
                    <a:pt x="460" y="287"/>
                  </a:lnTo>
                  <a:lnTo>
                    <a:pt x="458" y="281"/>
                  </a:lnTo>
                  <a:lnTo>
                    <a:pt x="457" y="277"/>
                  </a:lnTo>
                  <a:lnTo>
                    <a:pt x="455" y="271"/>
                  </a:lnTo>
                  <a:lnTo>
                    <a:pt x="453" y="266"/>
                  </a:lnTo>
                  <a:lnTo>
                    <a:pt x="449" y="260"/>
                  </a:lnTo>
                  <a:lnTo>
                    <a:pt x="447" y="252"/>
                  </a:lnTo>
                  <a:lnTo>
                    <a:pt x="443" y="245"/>
                  </a:lnTo>
                  <a:lnTo>
                    <a:pt x="439" y="237"/>
                  </a:lnTo>
                  <a:lnTo>
                    <a:pt x="436" y="230"/>
                  </a:lnTo>
                  <a:lnTo>
                    <a:pt x="432" y="222"/>
                  </a:lnTo>
                  <a:lnTo>
                    <a:pt x="426" y="212"/>
                  </a:lnTo>
                  <a:lnTo>
                    <a:pt x="422" y="205"/>
                  </a:lnTo>
                  <a:lnTo>
                    <a:pt x="417" y="195"/>
                  </a:lnTo>
                  <a:lnTo>
                    <a:pt x="411" y="188"/>
                  </a:lnTo>
                  <a:lnTo>
                    <a:pt x="405" y="178"/>
                  </a:lnTo>
                  <a:lnTo>
                    <a:pt x="399" y="169"/>
                  </a:lnTo>
                  <a:lnTo>
                    <a:pt x="392" y="159"/>
                  </a:lnTo>
                  <a:lnTo>
                    <a:pt x="386" y="152"/>
                  </a:lnTo>
                  <a:lnTo>
                    <a:pt x="379" y="142"/>
                  </a:lnTo>
                  <a:lnTo>
                    <a:pt x="373" y="134"/>
                  </a:lnTo>
                  <a:lnTo>
                    <a:pt x="365" y="127"/>
                  </a:lnTo>
                  <a:lnTo>
                    <a:pt x="358" y="119"/>
                  </a:lnTo>
                  <a:lnTo>
                    <a:pt x="350" y="112"/>
                  </a:lnTo>
                  <a:lnTo>
                    <a:pt x="342" y="106"/>
                  </a:lnTo>
                  <a:lnTo>
                    <a:pt x="333" y="98"/>
                  </a:lnTo>
                  <a:lnTo>
                    <a:pt x="325" y="93"/>
                  </a:lnTo>
                  <a:lnTo>
                    <a:pt x="316" y="89"/>
                  </a:lnTo>
                  <a:lnTo>
                    <a:pt x="308" y="85"/>
                  </a:lnTo>
                  <a:lnTo>
                    <a:pt x="303" y="81"/>
                  </a:lnTo>
                  <a:lnTo>
                    <a:pt x="297" y="79"/>
                  </a:lnTo>
                  <a:lnTo>
                    <a:pt x="293" y="77"/>
                  </a:lnTo>
                  <a:lnTo>
                    <a:pt x="287" y="76"/>
                  </a:lnTo>
                  <a:lnTo>
                    <a:pt x="278" y="74"/>
                  </a:lnTo>
                  <a:lnTo>
                    <a:pt x="270" y="70"/>
                  </a:lnTo>
                  <a:lnTo>
                    <a:pt x="265" y="68"/>
                  </a:lnTo>
                  <a:lnTo>
                    <a:pt x="259" y="68"/>
                  </a:lnTo>
                  <a:lnTo>
                    <a:pt x="255" y="66"/>
                  </a:lnTo>
                  <a:lnTo>
                    <a:pt x="249" y="64"/>
                  </a:lnTo>
                  <a:lnTo>
                    <a:pt x="240" y="62"/>
                  </a:lnTo>
                  <a:lnTo>
                    <a:pt x="230" y="62"/>
                  </a:lnTo>
                  <a:lnTo>
                    <a:pt x="221" y="60"/>
                  </a:lnTo>
                  <a:lnTo>
                    <a:pt x="213" y="58"/>
                  </a:lnTo>
                  <a:lnTo>
                    <a:pt x="204" y="57"/>
                  </a:lnTo>
                  <a:lnTo>
                    <a:pt x="194" y="57"/>
                  </a:lnTo>
                  <a:lnTo>
                    <a:pt x="187" y="57"/>
                  </a:lnTo>
                  <a:lnTo>
                    <a:pt x="177" y="57"/>
                  </a:lnTo>
                  <a:lnTo>
                    <a:pt x="169" y="57"/>
                  </a:lnTo>
                  <a:lnTo>
                    <a:pt x="162" y="57"/>
                  </a:lnTo>
                  <a:lnTo>
                    <a:pt x="154" y="55"/>
                  </a:lnTo>
                  <a:lnTo>
                    <a:pt x="147" y="55"/>
                  </a:lnTo>
                  <a:lnTo>
                    <a:pt x="139" y="55"/>
                  </a:lnTo>
                  <a:lnTo>
                    <a:pt x="133" y="55"/>
                  </a:lnTo>
                  <a:lnTo>
                    <a:pt x="126" y="55"/>
                  </a:lnTo>
                  <a:lnTo>
                    <a:pt x="120" y="57"/>
                  </a:lnTo>
                  <a:lnTo>
                    <a:pt x="114" y="57"/>
                  </a:lnTo>
                  <a:lnTo>
                    <a:pt x="111" y="58"/>
                  </a:lnTo>
                  <a:lnTo>
                    <a:pt x="101" y="58"/>
                  </a:lnTo>
                  <a:lnTo>
                    <a:pt x="95" y="58"/>
                  </a:lnTo>
                  <a:lnTo>
                    <a:pt x="91" y="60"/>
                  </a:lnTo>
                  <a:lnTo>
                    <a:pt x="17" y="89"/>
                  </a:lnTo>
                  <a:lnTo>
                    <a:pt x="0" y="43"/>
                  </a:lnTo>
                  <a:lnTo>
                    <a:pt x="2" y="43"/>
                  </a:lnTo>
                  <a:lnTo>
                    <a:pt x="6" y="41"/>
                  </a:lnTo>
                  <a:lnTo>
                    <a:pt x="12" y="38"/>
                  </a:lnTo>
                  <a:lnTo>
                    <a:pt x="21" y="36"/>
                  </a:lnTo>
                  <a:lnTo>
                    <a:pt x="23" y="32"/>
                  </a:lnTo>
                  <a:lnTo>
                    <a:pt x="29" y="30"/>
                  </a:lnTo>
                  <a:lnTo>
                    <a:pt x="34" y="28"/>
                  </a:lnTo>
                  <a:lnTo>
                    <a:pt x="42" y="26"/>
                  </a:lnTo>
                  <a:lnTo>
                    <a:pt x="48" y="22"/>
                  </a:lnTo>
                  <a:lnTo>
                    <a:pt x="53" y="20"/>
                  </a:lnTo>
                  <a:lnTo>
                    <a:pt x="61" y="20"/>
                  </a:lnTo>
                  <a:lnTo>
                    <a:pt x="69" y="19"/>
                  </a:lnTo>
                  <a:lnTo>
                    <a:pt x="76" y="15"/>
                  </a:lnTo>
                  <a:lnTo>
                    <a:pt x="84" y="13"/>
                  </a:lnTo>
                  <a:lnTo>
                    <a:pt x="91" y="11"/>
                  </a:lnTo>
                  <a:lnTo>
                    <a:pt x="99" y="9"/>
                  </a:lnTo>
                  <a:lnTo>
                    <a:pt x="107" y="7"/>
                  </a:lnTo>
                  <a:lnTo>
                    <a:pt x="114" y="5"/>
                  </a:lnTo>
                  <a:lnTo>
                    <a:pt x="124" y="3"/>
                  </a:lnTo>
                  <a:lnTo>
                    <a:pt x="131" y="3"/>
                  </a:lnTo>
                  <a:lnTo>
                    <a:pt x="139" y="1"/>
                  </a:lnTo>
                  <a:lnTo>
                    <a:pt x="147" y="0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5" y="1"/>
                  </a:lnTo>
                  <a:lnTo>
                    <a:pt x="192" y="3"/>
                  </a:lnTo>
                  <a:lnTo>
                    <a:pt x="198" y="3"/>
                  </a:lnTo>
                  <a:lnTo>
                    <a:pt x="204" y="5"/>
                  </a:lnTo>
                  <a:lnTo>
                    <a:pt x="211" y="5"/>
                  </a:lnTo>
                  <a:lnTo>
                    <a:pt x="219" y="7"/>
                  </a:lnTo>
                  <a:lnTo>
                    <a:pt x="225" y="9"/>
                  </a:lnTo>
                  <a:lnTo>
                    <a:pt x="230" y="11"/>
                  </a:lnTo>
                  <a:lnTo>
                    <a:pt x="238" y="13"/>
                  </a:lnTo>
                  <a:lnTo>
                    <a:pt x="245" y="15"/>
                  </a:lnTo>
                  <a:lnTo>
                    <a:pt x="251" y="17"/>
                  </a:lnTo>
                  <a:lnTo>
                    <a:pt x="259" y="19"/>
                  </a:lnTo>
                  <a:lnTo>
                    <a:pt x="265" y="20"/>
                  </a:lnTo>
                  <a:lnTo>
                    <a:pt x="272" y="22"/>
                  </a:lnTo>
                  <a:lnTo>
                    <a:pt x="278" y="24"/>
                  </a:lnTo>
                  <a:lnTo>
                    <a:pt x="284" y="28"/>
                  </a:lnTo>
                  <a:lnTo>
                    <a:pt x="291" y="30"/>
                  </a:lnTo>
                  <a:lnTo>
                    <a:pt x="297" y="32"/>
                  </a:lnTo>
                  <a:lnTo>
                    <a:pt x="301" y="34"/>
                  </a:lnTo>
                  <a:lnTo>
                    <a:pt x="306" y="36"/>
                  </a:lnTo>
                  <a:lnTo>
                    <a:pt x="312" y="38"/>
                  </a:lnTo>
                  <a:lnTo>
                    <a:pt x="318" y="39"/>
                  </a:lnTo>
                  <a:lnTo>
                    <a:pt x="325" y="43"/>
                  </a:lnTo>
                  <a:lnTo>
                    <a:pt x="335" y="47"/>
                  </a:lnTo>
                  <a:lnTo>
                    <a:pt x="339" y="49"/>
                  </a:lnTo>
                  <a:lnTo>
                    <a:pt x="344" y="51"/>
                  </a:lnTo>
                  <a:lnTo>
                    <a:pt x="346" y="53"/>
                  </a:lnTo>
                  <a:lnTo>
                    <a:pt x="348" y="55"/>
                  </a:lnTo>
                  <a:lnTo>
                    <a:pt x="434" y="146"/>
                  </a:lnTo>
                  <a:lnTo>
                    <a:pt x="500" y="222"/>
                  </a:lnTo>
                  <a:lnTo>
                    <a:pt x="464" y="294"/>
                  </a:lnTo>
                  <a:close/>
                </a:path>
              </a:pathLst>
            </a:custGeom>
            <a:solidFill>
              <a:srgbClr val="A18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89"/>
            <p:cNvSpPr>
              <a:spLocks/>
            </p:cNvSpPr>
            <p:nvPr/>
          </p:nvSpPr>
          <p:spPr bwMode="auto">
            <a:xfrm>
              <a:off x="4298" y="516"/>
              <a:ext cx="91" cy="282"/>
            </a:xfrm>
            <a:custGeom>
              <a:avLst/>
              <a:gdLst>
                <a:gd name="T0" fmla="*/ 8 w 183"/>
                <a:gd name="T1" fmla="*/ 62 h 564"/>
                <a:gd name="T2" fmla="*/ 9 w 183"/>
                <a:gd name="T3" fmla="*/ 59 h 564"/>
                <a:gd name="T4" fmla="*/ 10 w 183"/>
                <a:gd name="T5" fmla="*/ 58 h 564"/>
                <a:gd name="T6" fmla="*/ 12 w 183"/>
                <a:gd name="T7" fmla="*/ 55 h 564"/>
                <a:gd name="T8" fmla="*/ 13 w 183"/>
                <a:gd name="T9" fmla="*/ 53 h 564"/>
                <a:gd name="T10" fmla="*/ 14 w 183"/>
                <a:gd name="T11" fmla="*/ 50 h 564"/>
                <a:gd name="T12" fmla="*/ 15 w 183"/>
                <a:gd name="T13" fmla="*/ 47 h 564"/>
                <a:gd name="T14" fmla="*/ 16 w 183"/>
                <a:gd name="T15" fmla="*/ 44 h 564"/>
                <a:gd name="T16" fmla="*/ 17 w 183"/>
                <a:gd name="T17" fmla="*/ 41 h 564"/>
                <a:gd name="T18" fmla="*/ 17 w 183"/>
                <a:gd name="T19" fmla="*/ 39 h 564"/>
                <a:gd name="T20" fmla="*/ 17 w 183"/>
                <a:gd name="T21" fmla="*/ 36 h 564"/>
                <a:gd name="T22" fmla="*/ 17 w 183"/>
                <a:gd name="T23" fmla="*/ 33 h 564"/>
                <a:gd name="T24" fmla="*/ 18 w 183"/>
                <a:gd name="T25" fmla="*/ 31 h 564"/>
                <a:gd name="T26" fmla="*/ 18 w 183"/>
                <a:gd name="T27" fmla="*/ 29 h 564"/>
                <a:gd name="T28" fmla="*/ 18 w 183"/>
                <a:gd name="T29" fmla="*/ 27 h 564"/>
                <a:gd name="T30" fmla="*/ 17 w 183"/>
                <a:gd name="T31" fmla="*/ 25 h 564"/>
                <a:gd name="T32" fmla="*/ 17 w 183"/>
                <a:gd name="T33" fmla="*/ 23 h 564"/>
                <a:gd name="T34" fmla="*/ 16 w 183"/>
                <a:gd name="T35" fmla="*/ 21 h 564"/>
                <a:gd name="T36" fmla="*/ 16 w 183"/>
                <a:gd name="T37" fmla="*/ 19 h 564"/>
                <a:gd name="T38" fmla="*/ 15 w 183"/>
                <a:gd name="T39" fmla="*/ 17 h 564"/>
                <a:gd name="T40" fmla="*/ 14 w 183"/>
                <a:gd name="T41" fmla="*/ 14 h 564"/>
                <a:gd name="T42" fmla="*/ 13 w 183"/>
                <a:gd name="T43" fmla="*/ 12 h 564"/>
                <a:gd name="T44" fmla="*/ 12 w 183"/>
                <a:gd name="T45" fmla="*/ 10 h 564"/>
                <a:gd name="T46" fmla="*/ 10 w 183"/>
                <a:gd name="T47" fmla="*/ 8 h 564"/>
                <a:gd name="T48" fmla="*/ 9 w 183"/>
                <a:gd name="T49" fmla="*/ 6 h 564"/>
                <a:gd name="T50" fmla="*/ 8 w 183"/>
                <a:gd name="T51" fmla="*/ 4 h 564"/>
                <a:gd name="T52" fmla="*/ 6 w 183"/>
                <a:gd name="T53" fmla="*/ 1 h 564"/>
                <a:gd name="T54" fmla="*/ 6 w 183"/>
                <a:gd name="T55" fmla="*/ 0 h 564"/>
                <a:gd name="T56" fmla="*/ 7 w 183"/>
                <a:gd name="T57" fmla="*/ 1 h 564"/>
                <a:gd name="T58" fmla="*/ 10 w 183"/>
                <a:gd name="T59" fmla="*/ 3 h 564"/>
                <a:gd name="T60" fmla="*/ 13 w 183"/>
                <a:gd name="T61" fmla="*/ 6 h 564"/>
                <a:gd name="T62" fmla="*/ 15 w 183"/>
                <a:gd name="T63" fmla="*/ 8 h 564"/>
                <a:gd name="T64" fmla="*/ 16 w 183"/>
                <a:gd name="T65" fmla="*/ 11 h 564"/>
                <a:gd name="T66" fmla="*/ 17 w 183"/>
                <a:gd name="T67" fmla="*/ 13 h 564"/>
                <a:gd name="T68" fmla="*/ 18 w 183"/>
                <a:gd name="T69" fmla="*/ 15 h 564"/>
                <a:gd name="T70" fmla="*/ 19 w 183"/>
                <a:gd name="T71" fmla="*/ 17 h 564"/>
                <a:gd name="T72" fmla="*/ 20 w 183"/>
                <a:gd name="T73" fmla="*/ 19 h 564"/>
                <a:gd name="T74" fmla="*/ 20 w 183"/>
                <a:gd name="T75" fmla="*/ 21 h 564"/>
                <a:gd name="T76" fmla="*/ 21 w 183"/>
                <a:gd name="T77" fmla="*/ 23 h 564"/>
                <a:gd name="T78" fmla="*/ 22 w 183"/>
                <a:gd name="T79" fmla="*/ 26 h 564"/>
                <a:gd name="T80" fmla="*/ 22 w 183"/>
                <a:gd name="T81" fmla="*/ 29 h 564"/>
                <a:gd name="T82" fmla="*/ 22 w 183"/>
                <a:gd name="T83" fmla="*/ 32 h 564"/>
                <a:gd name="T84" fmla="*/ 22 w 183"/>
                <a:gd name="T85" fmla="*/ 34 h 564"/>
                <a:gd name="T86" fmla="*/ 22 w 183"/>
                <a:gd name="T87" fmla="*/ 36 h 564"/>
                <a:gd name="T88" fmla="*/ 22 w 183"/>
                <a:gd name="T89" fmla="*/ 38 h 564"/>
                <a:gd name="T90" fmla="*/ 22 w 183"/>
                <a:gd name="T91" fmla="*/ 40 h 564"/>
                <a:gd name="T92" fmla="*/ 22 w 183"/>
                <a:gd name="T93" fmla="*/ 43 h 564"/>
                <a:gd name="T94" fmla="*/ 22 w 183"/>
                <a:gd name="T95" fmla="*/ 46 h 564"/>
                <a:gd name="T96" fmla="*/ 21 w 183"/>
                <a:gd name="T97" fmla="*/ 48 h 564"/>
                <a:gd name="T98" fmla="*/ 20 w 183"/>
                <a:gd name="T99" fmla="*/ 50 h 564"/>
                <a:gd name="T100" fmla="*/ 19 w 183"/>
                <a:gd name="T101" fmla="*/ 52 h 564"/>
                <a:gd name="T102" fmla="*/ 18 w 183"/>
                <a:gd name="T103" fmla="*/ 54 h 564"/>
                <a:gd name="T104" fmla="*/ 16 w 183"/>
                <a:gd name="T105" fmla="*/ 57 h 564"/>
                <a:gd name="T106" fmla="*/ 15 w 183"/>
                <a:gd name="T107" fmla="*/ 60 h 564"/>
                <a:gd name="T108" fmla="*/ 9 w 183"/>
                <a:gd name="T109" fmla="*/ 67 h 564"/>
                <a:gd name="T110" fmla="*/ 7 w 183"/>
                <a:gd name="T111" fmla="*/ 62 h 56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3"/>
                <a:gd name="T169" fmla="*/ 0 h 564"/>
                <a:gd name="T170" fmla="*/ 183 w 183"/>
                <a:gd name="T171" fmla="*/ 564 h 56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3" h="564">
                  <a:moveTo>
                    <a:pt x="61" y="494"/>
                  </a:moveTo>
                  <a:lnTo>
                    <a:pt x="61" y="492"/>
                  </a:lnTo>
                  <a:lnTo>
                    <a:pt x="65" y="490"/>
                  </a:lnTo>
                  <a:lnTo>
                    <a:pt x="69" y="485"/>
                  </a:lnTo>
                  <a:lnTo>
                    <a:pt x="72" y="477"/>
                  </a:lnTo>
                  <a:lnTo>
                    <a:pt x="76" y="471"/>
                  </a:lnTo>
                  <a:lnTo>
                    <a:pt x="78" y="468"/>
                  </a:lnTo>
                  <a:lnTo>
                    <a:pt x="82" y="462"/>
                  </a:lnTo>
                  <a:lnTo>
                    <a:pt x="86" y="458"/>
                  </a:lnTo>
                  <a:lnTo>
                    <a:pt x="88" y="452"/>
                  </a:lnTo>
                  <a:lnTo>
                    <a:pt x="93" y="447"/>
                  </a:lnTo>
                  <a:lnTo>
                    <a:pt x="97" y="441"/>
                  </a:lnTo>
                  <a:lnTo>
                    <a:pt x="101" y="435"/>
                  </a:lnTo>
                  <a:lnTo>
                    <a:pt x="103" y="428"/>
                  </a:lnTo>
                  <a:lnTo>
                    <a:pt x="108" y="420"/>
                  </a:lnTo>
                  <a:lnTo>
                    <a:pt x="110" y="414"/>
                  </a:lnTo>
                  <a:lnTo>
                    <a:pt x="114" y="407"/>
                  </a:lnTo>
                  <a:lnTo>
                    <a:pt x="118" y="399"/>
                  </a:lnTo>
                  <a:lnTo>
                    <a:pt x="122" y="391"/>
                  </a:lnTo>
                  <a:lnTo>
                    <a:pt x="124" y="384"/>
                  </a:lnTo>
                  <a:lnTo>
                    <a:pt x="127" y="376"/>
                  </a:lnTo>
                  <a:lnTo>
                    <a:pt x="129" y="369"/>
                  </a:lnTo>
                  <a:lnTo>
                    <a:pt x="133" y="361"/>
                  </a:lnTo>
                  <a:lnTo>
                    <a:pt x="135" y="352"/>
                  </a:lnTo>
                  <a:lnTo>
                    <a:pt x="137" y="344"/>
                  </a:lnTo>
                  <a:lnTo>
                    <a:pt x="137" y="336"/>
                  </a:lnTo>
                  <a:lnTo>
                    <a:pt x="139" y="329"/>
                  </a:lnTo>
                  <a:lnTo>
                    <a:pt x="141" y="321"/>
                  </a:lnTo>
                  <a:lnTo>
                    <a:pt x="143" y="314"/>
                  </a:lnTo>
                  <a:lnTo>
                    <a:pt x="143" y="306"/>
                  </a:lnTo>
                  <a:lnTo>
                    <a:pt x="143" y="296"/>
                  </a:lnTo>
                  <a:lnTo>
                    <a:pt x="143" y="291"/>
                  </a:lnTo>
                  <a:lnTo>
                    <a:pt x="143" y="283"/>
                  </a:lnTo>
                  <a:lnTo>
                    <a:pt x="143" y="276"/>
                  </a:lnTo>
                  <a:lnTo>
                    <a:pt x="143" y="270"/>
                  </a:lnTo>
                  <a:lnTo>
                    <a:pt x="143" y="262"/>
                  </a:lnTo>
                  <a:lnTo>
                    <a:pt x="145" y="257"/>
                  </a:lnTo>
                  <a:lnTo>
                    <a:pt x="145" y="251"/>
                  </a:lnTo>
                  <a:lnTo>
                    <a:pt x="145" y="245"/>
                  </a:lnTo>
                  <a:lnTo>
                    <a:pt x="145" y="239"/>
                  </a:lnTo>
                  <a:lnTo>
                    <a:pt x="145" y="234"/>
                  </a:lnTo>
                  <a:lnTo>
                    <a:pt x="145" y="230"/>
                  </a:lnTo>
                  <a:lnTo>
                    <a:pt x="145" y="224"/>
                  </a:lnTo>
                  <a:lnTo>
                    <a:pt x="145" y="219"/>
                  </a:lnTo>
                  <a:lnTo>
                    <a:pt x="145" y="213"/>
                  </a:lnTo>
                  <a:lnTo>
                    <a:pt x="143" y="207"/>
                  </a:lnTo>
                  <a:lnTo>
                    <a:pt x="143" y="203"/>
                  </a:lnTo>
                  <a:lnTo>
                    <a:pt x="141" y="198"/>
                  </a:lnTo>
                  <a:lnTo>
                    <a:pt x="141" y="192"/>
                  </a:lnTo>
                  <a:lnTo>
                    <a:pt x="139" y="186"/>
                  </a:lnTo>
                  <a:lnTo>
                    <a:pt x="139" y="181"/>
                  </a:lnTo>
                  <a:lnTo>
                    <a:pt x="137" y="177"/>
                  </a:lnTo>
                  <a:lnTo>
                    <a:pt x="137" y="171"/>
                  </a:lnTo>
                  <a:lnTo>
                    <a:pt x="135" y="163"/>
                  </a:lnTo>
                  <a:lnTo>
                    <a:pt x="133" y="160"/>
                  </a:lnTo>
                  <a:lnTo>
                    <a:pt x="131" y="154"/>
                  </a:lnTo>
                  <a:lnTo>
                    <a:pt x="131" y="148"/>
                  </a:lnTo>
                  <a:lnTo>
                    <a:pt x="127" y="143"/>
                  </a:lnTo>
                  <a:lnTo>
                    <a:pt x="126" y="135"/>
                  </a:lnTo>
                  <a:lnTo>
                    <a:pt x="124" y="129"/>
                  </a:lnTo>
                  <a:lnTo>
                    <a:pt x="122" y="124"/>
                  </a:lnTo>
                  <a:lnTo>
                    <a:pt x="118" y="118"/>
                  </a:lnTo>
                  <a:lnTo>
                    <a:pt x="114" y="110"/>
                  </a:lnTo>
                  <a:lnTo>
                    <a:pt x="110" y="105"/>
                  </a:lnTo>
                  <a:lnTo>
                    <a:pt x="108" y="99"/>
                  </a:lnTo>
                  <a:lnTo>
                    <a:pt x="105" y="93"/>
                  </a:lnTo>
                  <a:lnTo>
                    <a:pt x="103" y="85"/>
                  </a:lnTo>
                  <a:lnTo>
                    <a:pt x="99" y="82"/>
                  </a:lnTo>
                  <a:lnTo>
                    <a:pt x="97" y="76"/>
                  </a:lnTo>
                  <a:lnTo>
                    <a:pt x="93" y="68"/>
                  </a:lnTo>
                  <a:lnTo>
                    <a:pt x="89" y="65"/>
                  </a:lnTo>
                  <a:lnTo>
                    <a:pt x="86" y="59"/>
                  </a:lnTo>
                  <a:lnTo>
                    <a:pt x="84" y="55"/>
                  </a:lnTo>
                  <a:lnTo>
                    <a:pt x="80" y="49"/>
                  </a:lnTo>
                  <a:lnTo>
                    <a:pt x="78" y="44"/>
                  </a:lnTo>
                  <a:lnTo>
                    <a:pt x="74" y="40"/>
                  </a:lnTo>
                  <a:lnTo>
                    <a:pt x="72" y="36"/>
                  </a:lnTo>
                  <a:lnTo>
                    <a:pt x="67" y="27"/>
                  </a:lnTo>
                  <a:lnTo>
                    <a:pt x="61" y="19"/>
                  </a:lnTo>
                  <a:lnTo>
                    <a:pt x="57" y="13"/>
                  </a:lnTo>
                  <a:lnTo>
                    <a:pt x="55" y="9"/>
                  </a:lnTo>
                  <a:lnTo>
                    <a:pt x="50" y="2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2"/>
                  </a:lnTo>
                  <a:lnTo>
                    <a:pt x="63" y="6"/>
                  </a:lnTo>
                  <a:lnTo>
                    <a:pt x="70" y="9"/>
                  </a:lnTo>
                  <a:lnTo>
                    <a:pt x="78" y="13"/>
                  </a:lnTo>
                  <a:lnTo>
                    <a:pt x="86" y="21"/>
                  </a:lnTo>
                  <a:lnTo>
                    <a:pt x="93" y="28"/>
                  </a:lnTo>
                  <a:lnTo>
                    <a:pt x="103" y="38"/>
                  </a:lnTo>
                  <a:lnTo>
                    <a:pt x="107" y="42"/>
                  </a:lnTo>
                  <a:lnTo>
                    <a:pt x="110" y="47"/>
                  </a:lnTo>
                  <a:lnTo>
                    <a:pt x="116" y="55"/>
                  </a:lnTo>
                  <a:lnTo>
                    <a:pt x="122" y="61"/>
                  </a:lnTo>
                  <a:lnTo>
                    <a:pt x="124" y="66"/>
                  </a:lnTo>
                  <a:lnTo>
                    <a:pt x="129" y="74"/>
                  </a:lnTo>
                  <a:lnTo>
                    <a:pt x="133" y="82"/>
                  </a:lnTo>
                  <a:lnTo>
                    <a:pt x="139" y="91"/>
                  </a:lnTo>
                  <a:lnTo>
                    <a:pt x="141" y="95"/>
                  </a:lnTo>
                  <a:lnTo>
                    <a:pt x="143" y="99"/>
                  </a:lnTo>
                  <a:lnTo>
                    <a:pt x="145" y="105"/>
                  </a:lnTo>
                  <a:lnTo>
                    <a:pt x="146" y="110"/>
                  </a:lnTo>
                  <a:lnTo>
                    <a:pt x="148" y="114"/>
                  </a:lnTo>
                  <a:lnTo>
                    <a:pt x="150" y="120"/>
                  </a:lnTo>
                  <a:lnTo>
                    <a:pt x="152" y="125"/>
                  </a:lnTo>
                  <a:lnTo>
                    <a:pt x="156" y="131"/>
                  </a:lnTo>
                  <a:lnTo>
                    <a:pt x="156" y="135"/>
                  </a:lnTo>
                  <a:lnTo>
                    <a:pt x="158" y="141"/>
                  </a:lnTo>
                  <a:lnTo>
                    <a:pt x="160" y="146"/>
                  </a:lnTo>
                  <a:lnTo>
                    <a:pt x="162" y="152"/>
                  </a:lnTo>
                  <a:lnTo>
                    <a:pt x="162" y="156"/>
                  </a:lnTo>
                  <a:lnTo>
                    <a:pt x="164" y="162"/>
                  </a:lnTo>
                  <a:lnTo>
                    <a:pt x="165" y="165"/>
                  </a:lnTo>
                  <a:lnTo>
                    <a:pt x="167" y="171"/>
                  </a:lnTo>
                  <a:lnTo>
                    <a:pt x="169" y="181"/>
                  </a:lnTo>
                  <a:lnTo>
                    <a:pt x="173" y="188"/>
                  </a:lnTo>
                  <a:lnTo>
                    <a:pt x="175" y="198"/>
                  </a:lnTo>
                  <a:lnTo>
                    <a:pt x="177" y="205"/>
                  </a:lnTo>
                  <a:lnTo>
                    <a:pt x="177" y="213"/>
                  </a:lnTo>
                  <a:lnTo>
                    <a:pt x="177" y="220"/>
                  </a:lnTo>
                  <a:lnTo>
                    <a:pt x="179" y="230"/>
                  </a:lnTo>
                  <a:lnTo>
                    <a:pt x="181" y="238"/>
                  </a:lnTo>
                  <a:lnTo>
                    <a:pt x="181" y="243"/>
                  </a:lnTo>
                  <a:lnTo>
                    <a:pt x="181" y="251"/>
                  </a:lnTo>
                  <a:lnTo>
                    <a:pt x="183" y="258"/>
                  </a:lnTo>
                  <a:lnTo>
                    <a:pt x="183" y="266"/>
                  </a:lnTo>
                  <a:lnTo>
                    <a:pt x="183" y="270"/>
                  </a:lnTo>
                  <a:lnTo>
                    <a:pt x="183" y="277"/>
                  </a:lnTo>
                  <a:lnTo>
                    <a:pt x="183" y="283"/>
                  </a:lnTo>
                  <a:lnTo>
                    <a:pt x="183" y="289"/>
                  </a:lnTo>
                  <a:lnTo>
                    <a:pt x="183" y="295"/>
                  </a:lnTo>
                  <a:lnTo>
                    <a:pt x="183" y="298"/>
                  </a:lnTo>
                  <a:lnTo>
                    <a:pt x="183" y="304"/>
                  </a:lnTo>
                  <a:lnTo>
                    <a:pt x="183" y="310"/>
                  </a:lnTo>
                  <a:lnTo>
                    <a:pt x="181" y="314"/>
                  </a:lnTo>
                  <a:lnTo>
                    <a:pt x="181" y="319"/>
                  </a:lnTo>
                  <a:lnTo>
                    <a:pt x="181" y="323"/>
                  </a:lnTo>
                  <a:lnTo>
                    <a:pt x="181" y="329"/>
                  </a:lnTo>
                  <a:lnTo>
                    <a:pt x="179" y="338"/>
                  </a:lnTo>
                  <a:lnTo>
                    <a:pt x="179" y="348"/>
                  </a:lnTo>
                  <a:lnTo>
                    <a:pt x="177" y="355"/>
                  </a:lnTo>
                  <a:lnTo>
                    <a:pt x="177" y="365"/>
                  </a:lnTo>
                  <a:lnTo>
                    <a:pt x="175" y="371"/>
                  </a:lnTo>
                  <a:lnTo>
                    <a:pt x="173" y="374"/>
                  </a:lnTo>
                  <a:lnTo>
                    <a:pt x="171" y="380"/>
                  </a:lnTo>
                  <a:lnTo>
                    <a:pt x="169" y="386"/>
                  </a:lnTo>
                  <a:lnTo>
                    <a:pt x="167" y="391"/>
                  </a:lnTo>
                  <a:lnTo>
                    <a:pt x="164" y="397"/>
                  </a:lnTo>
                  <a:lnTo>
                    <a:pt x="162" y="403"/>
                  </a:lnTo>
                  <a:lnTo>
                    <a:pt x="160" y="407"/>
                  </a:lnTo>
                  <a:lnTo>
                    <a:pt x="158" y="412"/>
                  </a:lnTo>
                  <a:lnTo>
                    <a:pt x="156" y="418"/>
                  </a:lnTo>
                  <a:lnTo>
                    <a:pt x="152" y="424"/>
                  </a:lnTo>
                  <a:lnTo>
                    <a:pt x="150" y="429"/>
                  </a:lnTo>
                  <a:lnTo>
                    <a:pt x="146" y="439"/>
                  </a:lnTo>
                  <a:lnTo>
                    <a:pt x="141" y="448"/>
                  </a:lnTo>
                  <a:lnTo>
                    <a:pt x="135" y="456"/>
                  </a:lnTo>
                  <a:lnTo>
                    <a:pt x="133" y="464"/>
                  </a:lnTo>
                  <a:lnTo>
                    <a:pt x="127" y="469"/>
                  </a:lnTo>
                  <a:lnTo>
                    <a:pt x="126" y="475"/>
                  </a:lnTo>
                  <a:lnTo>
                    <a:pt x="124" y="477"/>
                  </a:lnTo>
                  <a:lnTo>
                    <a:pt x="124" y="479"/>
                  </a:lnTo>
                  <a:lnTo>
                    <a:pt x="76" y="532"/>
                  </a:lnTo>
                  <a:lnTo>
                    <a:pt x="0" y="564"/>
                  </a:lnTo>
                  <a:lnTo>
                    <a:pt x="61" y="494"/>
                  </a:lnTo>
                  <a:close/>
                </a:path>
              </a:pathLst>
            </a:custGeom>
            <a:solidFill>
              <a:srgbClr val="666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3" name="Group 95"/>
          <p:cNvGrpSpPr>
            <a:grpSpLocks/>
          </p:cNvGrpSpPr>
          <p:nvPr/>
        </p:nvGrpSpPr>
        <p:grpSpPr bwMode="auto">
          <a:xfrm>
            <a:off x="5004048" y="4492214"/>
            <a:ext cx="1473200" cy="1123950"/>
            <a:chOff x="1837" y="2840"/>
            <a:chExt cx="1109" cy="847"/>
          </a:xfrm>
        </p:grpSpPr>
        <p:sp>
          <p:nvSpPr>
            <p:cNvPr id="64" name="AutoShape 96"/>
            <p:cNvSpPr>
              <a:spLocks noChangeAspect="1" noChangeArrowheads="1" noTextEdit="1"/>
            </p:cNvSpPr>
            <p:nvPr/>
          </p:nvSpPr>
          <p:spPr bwMode="auto">
            <a:xfrm>
              <a:off x="1837" y="2840"/>
              <a:ext cx="1109" cy="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97"/>
            <p:cNvSpPr>
              <a:spLocks/>
            </p:cNvSpPr>
            <p:nvPr/>
          </p:nvSpPr>
          <p:spPr bwMode="auto">
            <a:xfrm>
              <a:off x="1866" y="2915"/>
              <a:ext cx="1051" cy="684"/>
            </a:xfrm>
            <a:custGeom>
              <a:avLst/>
              <a:gdLst>
                <a:gd name="T0" fmla="*/ 131 w 2102"/>
                <a:gd name="T1" fmla="*/ 164 h 1369"/>
                <a:gd name="T2" fmla="*/ 150 w 2102"/>
                <a:gd name="T3" fmla="*/ 168 h 1369"/>
                <a:gd name="T4" fmla="*/ 169 w 2102"/>
                <a:gd name="T5" fmla="*/ 170 h 1369"/>
                <a:gd name="T6" fmla="*/ 187 w 2102"/>
                <a:gd name="T7" fmla="*/ 171 h 1369"/>
                <a:gd name="T8" fmla="*/ 203 w 2102"/>
                <a:gd name="T9" fmla="*/ 169 h 1369"/>
                <a:gd name="T10" fmla="*/ 218 w 2102"/>
                <a:gd name="T11" fmla="*/ 166 h 1369"/>
                <a:gd name="T12" fmla="*/ 232 w 2102"/>
                <a:gd name="T13" fmla="*/ 161 h 1369"/>
                <a:gd name="T14" fmla="*/ 243 w 2102"/>
                <a:gd name="T15" fmla="*/ 155 h 1369"/>
                <a:gd name="T16" fmla="*/ 252 w 2102"/>
                <a:gd name="T17" fmla="*/ 147 h 1369"/>
                <a:gd name="T18" fmla="*/ 259 w 2102"/>
                <a:gd name="T19" fmla="*/ 137 h 1369"/>
                <a:gd name="T20" fmla="*/ 262 w 2102"/>
                <a:gd name="T21" fmla="*/ 126 h 1369"/>
                <a:gd name="T22" fmla="*/ 263 w 2102"/>
                <a:gd name="T23" fmla="*/ 114 h 1369"/>
                <a:gd name="T24" fmla="*/ 261 w 2102"/>
                <a:gd name="T25" fmla="*/ 102 h 1369"/>
                <a:gd name="T26" fmla="*/ 256 w 2102"/>
                <a:gd name="T27" fmla="*/ 90 h 1369"/>
                <a:gd name="T28" fmla="*/ 248 w 2102"/>
                <a:gd name="T29" fmla="*/ 77 h 1369"/>
                <a:gd name="T30" fmla="*/ 238 w 2102"/>
                <a:gd name="T31" fmla="*/ 65 h 1369"/>
                <a:gd name="T32" fmla="*/ 226 w 2102"/>
                <a:gd name="T33" fmla="*/ 54 h 1369"/>
                <a:gd name="T34" fmla="*/ 212 w 2102"/>
                <a:gd name="T35" fmla="*/ 42 h 1369"/>
                <a:gd name="T36" fmla="*/ 196 w 2102"/>
                <a:gd name="T37" fmla="*/ 32 h 1369"/>
                <a:gd name="T38" fmla="*/ 178 w 2102"/>
                <a:gd name="T39" fmla="*/ 23 h 1369"/>
                <a:gd name="T40" fmla="*/ 160 w 2102"/>
                <a:gd name="T41" fmla="*/ 15 h 1369"/>
                <a:gd name="T42" fmla="*/ 140 w 2102"/>
                <a:gd name="T43" fmla="*/ 8 h 1369"/>
                <a:gd name="T44" fmla="*/ 120 w 2102"/>
                <a:gd name="T45" fmla="*/ 3 h 1369"/>
                <a:gd name="T46" fmla="*/ 101 w 2102"/>
                <a:gd name="T47" fmla="*/ 1 h 1369"/>
                <a:gd name="T48" fmla="*/ 82 w 2102"/>
                <a:gd name="T49" fmla="*/ 0 h 1369"/>
                <a:gd name="T50" fmla="*/ 65 w 2102"/>
                <a:gd name="T51" fmla="*/ 0 h 1369"/>
                <a:gd name="T52" fmla="*/ 50 w 2102"/>
                <a:gd name="T53" fmla="*/ 3 h 1369"/>
                <a:gd name="T54" fmla="*/ 36 w 2102"/>
                <a:gd name="T55" fmla="*/ 7 h 1369"/>
                <a:gd name="T56" fmla="*/ 24 w 2102"/>
                <a:gd name="T57" fmla="*/ 13 h 1369"/>
                <a:gd name="T58" fmla="*/ 14 w 2102"/>
                <a:gd name="T59" fmla="*/ 21 h 1369"/>
                <a:gd name="T60" fmla="*/ 7 w 2102"/>
                <a:gd name="T61" fmla="*/ 30 h 1369"/>
                <a:gd name="T62" fmla="*/ 2 w 2102"/>
                <a:gd name="T63" fmla="*/ 40 h 1369"/>
                <a:gd name="T64" fmla="*/ 0 w 2102"/>
                <a:gd name="T65" fmla="*/ 52 h 1369"/>
                <a:gd name="T66" fmla="*/ 2 w 2102"/>
                <a:gd name="T67" fmla="*/ 64 h 1369"/>
                <a:gd name="T68" fmla="*/ 6 w 2102"/>
                <a:gd name="T69" fmla="*/ 76 h 1369"/>
                <a:gd name="T70" fmla="*/ 13 w 2102"/>
                <a:gd name="T71" fmla="*/ 89 h 1369"/>
                <a:gd name="T72" fmla="*/ 22 w 2102"/>
                <a:gd name="T73" fmla="*/ 101 h 1369"/>
                <a:gd name="T74" fmla="*/ 33 w 2102"/>
                <a:gd name="T75" fmla="*/ 113 h 1369"/>
                <a:gd name="T76" fmla="*/ 46 w 2102"/>
                <a:gd name="T77" fmla="*/ 124 h 1369"/>
                <a:gd name="T78" fmla="*/ 62 w 2102"/>
                <a:gd name="T79" fmla="*/ 135 h 1369"/>
                <a:gd name="T80" fmla="*/ 79 w 2102"/>
                <a:gd name="T81" fmla="*/ 144 h 1369"/>
                <a:gd name="T82" fmla="*/ 97 w 2102"/>
                <a:gd name="T83" fmla="*/ 153 h 1369"/>
                <a:gd name="T84" fmla="*/ 117 w 2102"/>
                <a:gd name="T85" fmla="*/ 160 h 136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02"/>
                <a:gd name="T130" fmla="*/ 0 h 1369"/>
                <a:gd name="T131" fmla="*/ 2102 w 2102"/>
                <a:gd name="T132" fmla="*/ 1369 h 136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02" h="1369">
                  <a:moveTo>
                    <a:pt x="934" y="1284"/>
                  </a:moveTo>
                  <a:lnTo>
                    <a:pt x="988" y="1300"/>
                  </a:lnTo>
                  <a:lnTo>
                    <a:pt x="1041" y="1315"/>
                  </a:lnTo>
                  <a:lnTo>
                    <a:pt x="1094" y="1327"/>
                  </a:lnTo>
                  <a:lnTo>
                    <a:pt x="1146" y="1338"/>
                  </a:lnTo>
                  <a:lnTo>
                    <a:pt x="1198" y="1347"/>
                  </a:lnTo>
                  <a:lnTo>
                    <a:pt x="1249" y="1355"/>
                  </a:lnTo>
                  <a:lnTo>
                    <a:pt x="1299" y="1361"/>
                  </a:lnTo>
                  <a:lnTo>
                    <a:pt x="1349" y="1365"/>
                  </a:lnTo>
                  <a:lnTo>
                    <a:pt x="1397" y="1368"/>
                  </a:lnTo>
                  <a:lnTo>
                    <a:pt x="1444" y="1369"/>
                  </a:lnTo>
                  <a:lnTo>
                    <a:pt x="1492" y="1368"/>
                  </a:lnTo>
                  <a:lnTo>
                    <a:pt x="1537" y="1365"/>
                  </a:lnTo>
                  <a:lnTo>
                    <a:pt x="1582" y="1362"/>
                  </a:lnTo>
                  <a:lnTo>
                    <a:pt x="1624" y="1356"/>
                  </a:lnTo>
                  <a:lnTo>
                    <a:pt x="1666" y="1350"/>
                  </a:lnTo>
                  <a:lnTo>
                    <a:pt x="1706" y="1341"/>
                  </a:lnTo>
                  <a:lnTo>
                    <a:pt x="1744" y="1332"/>
                  </a:lnTo>
                  <a:lnTo>
                    <a:pt x="1782" y="1320"/>
                  </a:lnTo>
                  <a:lnTo>
                    <a:pt x="1817" y="1308"/>
                  </a:lnTo>
                  <a:lnTo>
                    <a:pt x="1851" y="1293"/>
                  </a:lnTo>
                  <a:lnTo>
                    <a:pt x="1882" y="1278"/>
                  </a:lnTo>
                  <a:lnTo>
                    <a:pt x="1912" y="1261"/>
                  </a:lnTo>
                  <a:lnTo>
                    <a:pt x="1941" y="1242"/>
                  </a:lnTo>
                  <a:lnTo>
                    <a:pt x="1968" y="1221"/>
                  </a:lnTo>
                  <a:lnTo>
                    <a:pt x="1992" y="1201"/>
                  </a:lnTo>
                  <a:lnTo>
                    <a:pt x="2014" y="1178"/>
                  </a:lnTo>
                  <a:lnTo>
                    <a:pt x="2033" y="1153"/>
                  </a:lnTo>
                  <a:lnTo>
                    <a:pt x="2051" y="1128"/>
                  </a:lnTo>
                  <a:lnTo>
                    <a:pt x="2066" y="1101"/>
                  </a:lnTo>
                  <a:lnTo>
                    <a:pt x="2078" y="1074"/>
                  </a:lnTo>
                  <a:lnTo>
                    <a:pt x="2089" y="1044"/>
                  </a:lnTo>
                  <a:lnTo>
                    <a:pt x="2095" y="1014"/>
                  </a:lnTo>
                  <a:lnTo>
                    <a:pt x="2100" y="983"/>
                  </a:lnTo>
                  <a:lnTo>
                    <a:pt x="2102" y="951"/>
                  </a:lnTo>
                  <a:lnTo>
                    <a:pt x="2101" y="919"/>
                  </a:lnTo>
                  <a:lnTo>
                    <a:pt x="2098" y="886"/>
                  </a:lnTo>
                  <a:lnTo>
                    <a:pt x="2092" y="854"/>
                  </a:lnTo>
                  <a:lnTo>
                    <a:pt x="2083" y="821"/>
                  </a:lnTo>
                  <a:lnTo>
                    <a:pt x="2072" y="788"/>
                  </a:lnTo>
                  <a:lnTo>
                    <a:pt x="2059" y="755"/>
                  </a:lnTo>
                  <a:lnTo>
                    <a:pt x="2044" y="721"/>
                  </a:lnTo>
                  <a:lnTo>
                    <a:pt x="2025" y="689"/>
                  </a:lnTo>
                  <a:lnTo>
                    <a:pt x="2004" y="656"/>
                  </a:lnTo>
                  <a:lnTo>
                    <a:pt x="1983" y="623"/>
                  </a:lnTo>
                  <a:lnTo>
                    <a:pt x="1958" y="590"/>
                  </a:lnTo>
                  <a:lnTo>
                    <a:pt x="1932" y="558"/>
                  </a:lnTo>
                  <a:lnTo>
                    <a:pt x="1903" y="525"/>
                  </a:lnTo>
                  <a:lnTo>
                    <a:pt x="1872" y="494"/>
                  </a:lnTo>
                  <a:lnTo>
                    <a:pt x="1840" y="462"/>
                  </a:lnTo>
                  <a:lnTo>
                    <a:pt x="1806" y="432"/>
                  </a:lnTo>
                  <a:lnTo>
                    <a:pt x="1769" y="401"/>
                  </a:lnTo>
                  <a:lnTo>
                    <a:pt x="1733" y="372"/>
                  </a:lnTo>
                  <a:lnTo>
                    <a:pt x="1693" y="343"/>
                  </a:lnTo>
                  <a:lnTo>
                    <a:pt x="1652" y="314"/>
                  </a:lnTo>
                  <a:lnTo>
                    <a:pt x="1609" y="287"/>
                  </a:lnTo>
                  <a:lnTo>
                    <a:pt x="1565" y="260"/>
                  </a:lnTo>
                  <a:lnTo>
                    <a:pt x="1521" y="235"/>
                  </a:lnTo>
                  <a:lnTo>
                    <a:pt x="1473" y="210"/>
                  </a:lnTo>
                  <a:lnTo>
                    <a:pt x="1425" y="186"/>
                  </a:lnTo>
                  <a:lnTo>
                    <a:pt x="1376" y="163"/>
                  </a:lnTo>
                  <a:lnTo>
                    <a:pt x="1326" y="143"/>
                  </a:lnTo>
                  <a:lnTo>
                    <a:pt x="1274" y="122"/>
                  </a:lnTo>
                  <a:lnTo>
                    <a:pt x="1222" y="102"/>
                  </a:lnTo>
                  <a:lnTo>
                    <a:pt x="1168" y="85"/>
                  </a:lnTo>
                  <a:lnTo>
                    <a:pt x="1114" y="69"/>
                  </a:lnTo>
                  <a:lnTo>
                    <a:pt x="1061" y="54"/>
                  </a:lnTo>
                  <a:lnTo>
                    <a:pt x="1008" y="41"/>
                  </a:lnTo>
                  <a:lnTo>
                    <a:pt x="955" y="31"/>
                  </a:lnTo>
                  <a:lnTo>
                    <a:pt x="904" y="22"/>
                  </a:lnTo>
                  <a:lnTo>
                    <a:pt x="852" y="14"/>
                  </a:lnTo>
                  <a:lnTo>
                    <a:pt x="803" y="8"/>
                  </a:lnTo>
                  <a:lnTo>
                    <a:pt x="753" y="3"/>
                  </a:lnTo>
                  <a:lnTo>
                    <a:pt x="704" y="1"/>
                  </a:lnTo>
                  <a:lnTo>
                    <a:pt x="656" y="0"/>
                  </a:lnTo>
                  <a:lnTo>
                    <a:pt x="610" y="1"/>
                  </a:lnTo>
                  <a:lnTo>
                    <a:pt x="564" y="3"/>
                  </a:lnTo>
                  <a:lnTo>
                    <a:pt x="520" y="7"/>
                  </a:lnTo>
                  <a:lnTo>
                    <a:pt x="478" y="12"/>
                  </a:lnTo>
                  <a:lnTo>
                    <a:pt x="436" y="18"/>
                  </a:lnTo>
                  <a:lnTo>
                    <a:pt x="396" y="27"/>
                  </a:lnTo>
                  <a:lnTo>
                    <a:pt x="357" y="37"/>
                  </a:lnTo>
                  <a:lnTo>
                    <a:pt x="320" y="48"/>
                  </a:lnTo>
                  <a:lnTo>
                    <a:pt x="284" y="61"/>
                  </a:lnTo>
                  <a:lnTo>
                    <a:pt x="251" y="76"/>
                  </a:lnTo>
                  <a:lnTo>
                    <a:pt x="219" y="91"/>
                  </a:lnTo>
                  <a:lnTo>
                    <a:pt x="189" y="108"/>
                  </a:lnTo>
                  <a:lnTo>
                    <a:pt x="161" y="127"/>
                  </a:lnTo>
                  <a:lnTo>
                    <a:pt x="134" y="147"/>
                  </a:lnTo>
                  <a:lnTo>
                    <a:pt x="110" y="168"/>
                  </a:lnTo>
                  <a:lnTo>
                    <a:pt x="88" y="191"/>
                  </a:lnTo>
                  <a:lnTo>
                    <a:pt x="69" y="215"/>
                  </a:lnTo>
                  <a:lnTo>
                    <a:pt x="51" y="241"/>
                  </a:lnTo>
                  <a:lnTo>
                    <a:pt x="36" y="267"/>
                  </a:lnTo>
                  <a:lnTo>
                    <a:pt x="24" y="295"/>
                  </a:lnTo>
                  <a:lnTo>
                    <a:pt x="13" y="325"/>
                  </a:lnTo>
                  <a:lnTo>
                    <a:pt x="7" y="355"/>
                  </a:lnTo>
                  <a:lnTo>
                    <a:pt x="2" y="386"/>
                  </a:lnTo>
                  <a:lnTo>
                    <a:pt x="0" y="417"/>
                  </a:lnTo>
                  <a:lnTo>
                    <a:pt x="1" y="449"/>
                  </a:lnTo>
                  <a:lnTo>
                    <a:pt x="4" y="482"/>
                  </a:lnTo>
                  <a:lnTo>
                    <a:pt x="10" y="515"/>
                  </a:lnTo>
                  <a:lnTo>
                    <a:pt x="19" y="547"/>
                  </a:lnTo>
                  <a:lnTo>
                    <a:pt x="30" y="581"/>
                  </a:lnTo>
                  <a:lnTo>
                    <a:pt x="43" y="613"/>
                  </a:lnTo>
                  <a:lnTo>
                    <a:pt x="58" y="646"/>
                  </a:lnTo>
                  <a:lnTo>
                    <a:pt x="77" y="680"/>
                  </a:lnTo>
                  <a:lnTo>
                    <a:pt x="98" y="713"/>
                  </a:lnTo>
                  <a:lnTo>
                    <a:pt x="119" y="745"/>
                  </a:lnTo>
                  <a:lnTo>
                    <a:pt x="144" y="778"/>
                  </a:lnTo>
                  <a:lnTo>
                    <a:pt x="170" y="811"/>
                  </a:lnTo>
                  <a:lnTo>
                    <a:pt x="199" y="842"/>
                  </a:lnTo>
                  <a:lnTo>
                    <a:pt x="230" y="874"/>
                  </a:lnTo>
                  <a:lnTo>
                    <a:pt x="262" y="906"/>
                  </a:lnTo>
                  <a:lnTo>
                    <a:pt x="296" y="937"/>
                  </a:lnTo>
                  <a:lnTo>
                    <a:pt x="333" y="967"/>
                  </a:lnTo>
                  <a:lnTo>
                    <a:pt x="369" y="997"/>
                  </a:lnTo>
                  <a:lnTo>
                    <a:pt x="409" y="1025"/>
                  </a:lnTo>
                  <a:lnTo>
                    <a:pt x="450" y="1054"/>
                  </a:lnTo>
                  <a:lnTo>
                    <a:pt x="493" y="1082"/>
                  </a:lnTo>
                  <a:lnTo>
                    <a:pt x="537" y="1108"/>
                  </a:lnTo>
                  <a:lnTo>
                    <a:pt x="581" y="1134"/>
                  </a:lnTo>
                  <a:lnTo>
                    <a:pt x="629" y="1158"/>
                  </a:lnTo>
                  <a:lnTo>
                    <a:pt x="677" y="1182"/>
                  </a:lnTo>
                  <a:lnTo>
                    <a:pt x="726" y="1205"/>
                  </a:lnTo>
                  <a:lnTo>
                    <a:pt x="776" y="1226"/>
                  </a:lnTo>
                  <a:lnTo>
                    <a:pt x="828" y="1247"/>
                  </a:lnTo>
                  <a:lnTo>
                    <a:pt x="880" y="1266"/>
                  </a:lnTo>
                  <a:lnTo>
                    <a:pt x="934" y="1284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98"/>
            <p:cNvSpPr>
              <a:spLocks/>
            </p:cNvSpPr>
            <p:nvPr/>
          </p:nvSpPr>
          <p:spPr bwMode="auto">
            <a:xfrm>
              <a:off x="2118" y="2843"/>
              <a:ext cx="531" cy="425"/>
            </a:xfrm>
            <a:custGeom>
              <a:avLst/>
              <a:gdLst>
                <a:gd name="T0" fmla="*/ 71 w 1063"/>
                <a:gd name="T1" fmla="*/ 14 h 850"/>
                <a:gd name="T2" fmla="*/ 83 w 1063"/>
                <a:gd name="T3" fmla="*/ 17 h 850"/>
                <a:gd name="T4" fmla="*/ 95 w 1063"/>
                <a:gd name="T5" fmla="*/ 22 h 850"/>
                <a:gd name="T6" fmla="*/ 105 w 1063"/>
                <a:gd name="T7" fmla="*/ 30 h 850"/>
                <a:gd name="T8" fmla="*/ 113 w 1063"/>
                <a:gd name="T9" fmla="*/ 40 h 850"/>
                <a:gd name="T10" fmla="*/ 120 w 1063"/>
                <a:gd name="T11" fmla="*/ 51 h 850"/>
                <a:gd name="T12" fmla="*/ 124 w 1063"/>
                <a:gd name="T13" fmla="*/ 64 h 850"/>
                <a:gd name="T14" fmla="*/ 125 w 1063"/>
                <a:gd name="T15" fmla="*/ 78 h 850"/>
                <a:gd name="T16" fmla="*/ 125 w 1063"/>
                <a:gd name="T17" fmla="*/ 88 h 850"/>
                <a:gd name="T18" fmla="*/ 124 w 1063"/>
                <a:gd name="T19" fmla="*/ 94 h 850"/>
                <a:gd name="T20" fmla="*/ 123 w 1063"/>
                <a:gd name="T21" fmla="*/ 99 h 850"/>
                <a:gd name="T22" fmla="*/ 122 w 1063"/>
                <a:gd name="T23" fmla="*/ 104 h 850"/>
                <a:gd name="T24" fmla="*/ 123 w 1063"/>
                <a:gd name="T25" fmla="*/ 103 h 850"/>
                <a:gd name="T26" fmla="*/ 127 w 1063"/>
                <a:gd name="T27" fmla="*/ 94 h 850"/>
                <a:gd name="T28" fmla="*/ 130 w 1063"/>
                <a:gd name="T29" fmla="*/ 86 h 850"/>
                <a:gd name="T30" fmla="*/ 132 w 1063"/>
                <a:gd name="T31" fmla="*/ 76 h 850"/>
                <a:gd name="T32" fmla="*/ 132 w 1063"/>
                <a:gd name="T33" fmla="*/ 64 h 850"/>
                <a:gd name="T34" fmla="*/ 131 w 1063"/>
                <a:gd name="T35" fmla="*/ 50 h 850"/>
                <a:gd name="T36" fmla="*/ 126 w 1063"/>
                <a:gd name="T37" fmla="*/ 37 h 850"/>
                <a:gd name="T38" fmla="*/ 119 w 1063"/>
                <a:gd name="T39" fmla="*/ 26 h 850"/>
                <a:gd name="T40" fmla="*/ 109 w 1063"/>
                <a:gd name="T41" fmla="*/ 16 h 850"/>
                <a:gd name="T42" fmla="*/ 98 w 1063"/>
                <a:gd name="T43" fmla="*/ 8 h 850"/>
                <a:gd name="T44" fmla="*/ 86 w 1063"/>
                <a:gd name="T45" fmla="*/ 3 h 850"/>
                <a:gd name="T46" fmla="*/ 71 w 1063"/>
                <a:gd name="T47" fmla="*/ 1 h 850"/>
                <a:gd name="T48" fmla="*/ 56 w 1063"/>
                <a:gd name="T49" fmla="*/ 1 h 850"/>
                <a:gd name="T50" fmla="*/ 43 w 1063"/>
                <a:gd name="T51" fmla="*/ 4 h 850"/>
                <a:gd name="T52" fmla="*/ 30 w 1063"/>
                <a:gd name="T53" fmla="*/ 10 h 850"/>
                <a:gd name="T54" fmla="*/ 19 w 1063"/>
                <a:gd name="T55" fmla="*/ 18 h 850"/>
                <a:gd name="T56" fmla="*/ 11 w 1063"/>
                <a:gd name="T57" fmla="*/ 28 h 850"/>
                <a:gd name="T58" fmla="*/ 4 w 1063"/>
                <a:gd name="T59" fmla="*/ 39 h 850"/>
                <a:gd name="T60" fmla="*/ 1 w 1063"/>
                <a:gd name="T61" fmla="*/ 52 h 850"/>
                <a:gd name="T62" fmla="*/ 0 w 1063"/>
                <a:gd name="T63" fmla="*/ 67 h 850"/>
                <a:gd name="T64" fmla="*/ 1 w 1063"/>
                <a:gd name="T65" fmla="*/ 78 h 850"/>
                <a:gd name="T66" fmla="*/ 3 w 1063"/>
                <a:gd name="T67" fmla="*/ 87 h 850"/>
                <a:gd name="T68" fmla="*/ 6 w 1063"/>
                <a:gd name="T69" fmla="*/ 94 h 850"/>
                <a:gd name="T70" fmla="*/ 9 w 1063"/>
                <a:gd name="T71" fmla="*/ 101 h 850"/>
                <a:gd name="T72" fmla="*/ 10 w 1063"/>
                <a:gd name="T73" fmla="*/ 100 h 850"/>
                <a:gd name="T74" fmla="*/ 8 w 1063"/>
                <a:gd name="T75" fmla="*/ 92 h 850"/>
                <a:gd name="T76" fmla="*/ 7 w 1063"/>
                <a:gd name="T77" fmla="*/ 80 h 850"/>
                <a:gd name="T78" fmla="*/ 8 w 1063"/>
                <a:gd name="T79" fmla="*/ 66 h 850"/>
                <a:gd name="T80" fmla="*/ 11 w 1063"/>
                <a:gd name="T81" fmla="*/ 53 h 850"/>
                <a:gd name="T82" fmla="*/ 17 w 1063"/>
                <a:gd name="T83" fmla="*/ 41 h 850"/>
                <a:gd name="T84" fmla="*/ 25 w 1063"/>
                <a:gd name="T85" fmla="*/ 31 h 850"/>
                <a:gd name="T86" fmla="*/ 34 w 1063"/>
                <a:gd name="T87" fmla="*/ 23 h 850"/>
                <a:gd name="T88" fmla="*/ 45 w 1063"/>
                <a:gd name="T89" fmla="*/ 18 h 850"/>
                <a:gd name="T90" fmla="*/ 57 w 1063"/>
                <a:gd name="T91" fmla="*/ 15 h 8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63"/>
                <a:gd name="T139" fmla="*/ 0 h 850"/>
                <a:gd name="T140" fmla="*/ 1063 w 1063"/>
                <a:gd name="T141" fmla="*/ 850 h 8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63" h="850">
                  <a:moveTo>
                    <a:pt x="516" y="109"/>
                  </a:moveTo>
                  <a:lnTo>
                    <a:pt x="569" y="112"/>
                  </a:lnTo>
                  <a:lnTo>
                    <a:pt x="621" y="120"/>
                  </a:lnTo>
                  <a:lnTo>
                    <a:pt x="671" y="132"/>
                  </a:lnTo>
                  <a:lnTo>
                    <a:pt x="718" y="152"/>
                  </a:lnTo>
                  <a:lnTo>
                    <a:pt x="763" y="175"/>
                  </a:lnTo>
                  <a:lnTo>
                    <a:pt x="805" y="204"/>
                  </a:lnTo>
                  <a:lnTo>
                    <a:pt x="843" y="236"/>
                  </a:lnTo>
                  <a:lnTo>
                    <a:pt x="877" y="273"/>
                  </a:lnTo>
                  <a:lnTo>
                    <a:pt x="909" y="313"/>
                  </a:lnTo>
                  <a:lnTo>
                    <a:pt x="936" y="357"/>
                  </a:lnTo>
                  <a:lnTo>
                    <a:pt x="960" y="404"/>
                  </a:lnTo>
                  <a:lnTo>
                    <a:pt x="979" y="455"/>
                  </a:lnTo>
                  <a:lnTo>
                    <a:pt x="993" y="508"/>
                  </a:lnTo>
                  <a:lnTo>
                    <a:pt x="1003" y="563"/>
                  </a:lnTo>
                  <a:lnTo>
                    <a:pt x="1007" y="621"/>
                  </a:lnTo>
                  <a:lnTo>
                    <a:pt x="1006" y="680"/>
                  </a:lnTo>
                  <a:lnTo>
                    <a:pt x="1004" y="704"/>
                  </a:lnTo>
                  <a:lnTo>
                    <a:pt x="1002" y="726"/>
                  </a:lnTo>
                  <a:lnTo>
                    <a:pt x="998" y="747"/>
                  </a:lnTo>
                  <a:lnTo>
                    <a:pt x="993" y="767"/>
                  </a:lnTo>
                  <a:lnTo>
                    <a:pt x="989" y="788"/>
                  </a:lnTo>
                  <a:lnTo>
                    <a:pt x="983" y="808"/>
                  </a:lnTo>
                  <a:lnTo>
                    <a:pt x="977" y="828"/>
                  </a:lnTo>
                  <a:lnTo>
                    <a:pt x="970" y="850"/>
                  </a:lnTo>
                  <a:lnTo>
                    <a:pt x="989" y="818"/>
                  </a:lnTo>
                  <a:lnTo>
                    <a:pt x="1005" y="785"/>
                  </a:lnTo>
                  <a:lnTo>
                    <a:pt x="1019" y="751"/>
                  </a:lnTo>
                  <a:lnTo>
                    <a:pt x="1032" y="718"/>
                  </a:lnTo>
                  <a:lnTo>
                    <a:pt x="1043" y="682"/>
                  </a:lnTo>
                  <a:lnTo>
                    <a:pt x="1051" y="646"/>
                  </a:lnTo>
                  <a:lnTo>
                    <a:pt x="1057" y="608"/>
                  </a:lnTo>
                  <a:lnTo>
                    <a:pt x="1061" y="569"/>
                  </a:lnTo>
                  <a:lnTo>
                    <a:pt x="1063" y="510"/>
                  </a:lnTo>
                  <a:lnTo>
                    <a:pt x="1058" y="453"/>
                  </a:lnTo>
                  <a:lnTo>
                    <a:pt x="1048" y="397"/>
                  </a:lnTo>
                  <a:lnTo>
                    <a:pt x="1032" y="344"/>
                  </a:lnTo>
                  <a:lnTo>
                    <a:pt x="1011" y="294"/>
                  </a:lnTo>
                  <a:lnTo>
                    <a:pt x="984" y="246"/>
                  </a:lnTo>
                  <a:lnTo>
                    <a:pt x="954" y="203"/>
                  </a:lnTo>
                  <a:lnTo>
                    <a:pt x="919" y="162"/>
                  </a:lnTo>
                  <a:lnTo>
                    <a:pt x="879" y="125"/>
                  </a:lnTo>
                  <a:lnTo>
                    <a:pt x="837" y="93"/>
                  </a:lnTo>
                  <a:lnTo>
                    <a:pt x="791" y="64"/>
                  </a:lnTo>
                  <a:lnTo>
                    <a:pt x="741" y="41"/>
                  </a:lnTo>
                  <a:lnTo>
                    <a:pt x="688" y="23"/>
                  </a:lnTo>
                  <a:lnTo>
                    <a:pt x="633" y="9"/>
                  </a:lnTo>
                  <a:lnTo>
                    <a:pt x="575" y="2"/>
                  </a:lnTo>
                  <a:lnTo>
                    <a:pt x="515" y="0"/>
                  </a:lnTo>
                  <a:lnTo>
                    <a:pt x="455" y="4"/>
                  </a:lnTo>
                  <a:lnTo>
                    <a:pt x="399" y="14"/>
                  </a:lnTo>
                  <a:lnTo>
                    <a:pt x="345" y="29"/>
                  </a:lnTo>
                  <a:lnTo>
                    <a:pt x="293" y="49"/>
                  </a:lnTo>
                  <a:lnTo>
                    <a:pt x="245" y="75"/>
                  </a:lnTo>
                  <a:lnTo>
                    <a:pt x="201" y="105"/>
                  </a:lnTo>
                  <a:lnTo>
                    <a:pt x="159" y="138"/>
                  </a:lnTo>
                  <a:lnTo>
                    <a:pt x="124" y="176"/>
                  </a:lnTo>
                  <a:lnTo>
                    <a:pt x="90" y="219"/>
                  </a:lnTo>
                  <a:lnTo>
                    <a:pt x="62" y="264"/>
                  </a:lnTo>
                  <a:lnTo>
                    <a:pt x="39" y="311"/>
                  </a:lnTo>
                  <a:lnTo>
                    <a:pt x="22" y="363"/>
                  </a:lnTo>
                  <a:lnTo>
                    <a:pt x="8" y="416"/>
                  </a:lnTo>
                  <a:lnTo>
                    <a:pt x="1" y="471"/>
                  </a:lnTo>
                  <a:lnTo>
                    <a:pt x="0" y="529"/>
                  </a:lnTo>
                  <a:lnTo>
                    <a:pt x="5" y="587"/>
                  </a:lnTo>
                  <a:lnTo>
                    <a:pt x="11" y="624"/>
                  </a:lnTo>
                  <a:lnTo>
                    <a:pt x="18" y="658"/>
                  </a:lnTo>
                  <a:lnTo>
                    <a:pt x="26" y="689"/>
                  </a:lnTo>
                  <a:lnTo>
                    <a:pt x="36" y="718"/>
                  </a:lnTo>
                  <a:lnTo>
                    <a:pt x="48" y="745"/>
                  </a:lnTo>
                  <a:lnTo>
                    <a:pt x="61" y="773"/>
                  </a:lnTo>
                  <a:lnTo>
                    <a:pt x="77" y="802"/>
                  </a:lnTo>
                  <a:lnTo>
                    <a:pt x="96" y="832"/>
                  </a:lnTo>
                  <a:lnTo>
                    <a:pt x="83" y="796"/>
                  </a:lnTo>
                  <a:lnTo>
                    <a:pt x="75" y="766"/>
                  </a:lnTo>
                  <a:lnTo>
                    <a:pt x="69" y="735"/>
                  </a:lnTo>
                  <a:lnTo>
                    <a:pt x="65" y="696"/>
                  </a:lnTo>
                  <a:lnTo>
                    <a:pt x="60" y="637"/>
                  </a:lnTo>
                  <a:lnTo>
                    <a:pt x="61" y="579"/>
                  </a:lnTo>
                  <a:lnTo>
                    <a:pt x="67" y="524"/>
                  </a:lnTo>
                  <a:lnTo>
                    <a:pt x="79" y="471"/>
                  </a:lnTo>
                  <a:lnTo>
                    <a:pt x="94" y="420"/>
                  </a:lnTo>
                  <a:lnTo>
                    <a:pt x="114" y="372"/>
                  </a:lnTo>
                  <a:lnTo>
                    <a:pt x="140" y="327"/>
                  </a:lnTo>
                  <a:lnTo>
                    <a:pt x="168" y="286"/>
                  </a:lnTo>
                  <a:lnTo>
                    <a:pt x="201" y="248"/>
                  </a:lnTo>
                  <a:lnTo>
                    <a:pt x="236" y="213"/>
                  </a:lnTo>
                  <a:lnTo>
                    <a:pt x="276" y="184"/>
                  </a:lnTo>
                  <a:lnTo>
                    <a:pt x="319" y="159"/>
                  </a:lnTo>
                  <a:lnTo>
                    <a:pt x="364" y="138"/>
                  </a:lnTo>
                  <a:lnTo>
                    <a:pt x="413" y="123"/>
                  </a:lnTo>
                  <a:lnTo>
                    <a:pt x="463" y="114"/>
                  </a:lnTo>
                  <a:lnTo>
                    <a:pt x="516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99"/>
            <p:cNvSpPr>
              <a:spLocks/>
            </p:cNvSpPr>
            <p:nvPr/>
          </p:nvSpPr>
          <p:spPr bwMode="auto">
            <a:xfrm>
              <a:off x="2235" y="3153"/>
              <a:ext cx="116" cy="117"/>
            </a:xfrm>
            <a:custGeom>
              <a:avLst/>
              <a:gdLst>
                <a:gd name="T0" fmla="*/ 14 w 234"/>
                <a:gd name="T1" fmla="*/ 30 h 234"/>
                <a:gd name="T2" fmla="*/ 17 w 234"/>
                <a:gd name="T3" fmla="*/ 29 h 234"/>
                <a:gd name="T4" fmla="*/ 20 w 234"/>
                <a:gd name="T5" fmla="*/ 28 h 234"/>
                <a:gd name="T6" fmla="*/ 22 w 234"/>
                <a:gd name="T7" fmla="*/ 27 h 234"/>
                <a:gd name="T8" fmla="*/ 25 w 234"/>
                <a:gd name="T9" fmla="*/ 25 h 234"/>
                <a:gd name="T10" fmla="*/ 26 w 234"/>
                <a:gd name="T11" fmla="*/ 23 h 234"/>
                <a:gd name="T12" fmla="*/ 28 w 234"/>
                <a:gd name="T13" fmla="*/ 21 h 234"/>
                <a:gd name="T14" fmla="*/ 28 w 234"/>
                <a:gd name="T15" fmla="*/ 18 h 234"/>
                <a:gd name="T16" fmla="*/ 29 w 234"/>
                <a:gd name="T17" fmla="*/ 15 h 234"/>
                <a:gd name="T18" fmla="*/ 28 w 234"/>
                <a:gd name="T19" fmla="*/ 12 h 234"/>
                <a:gd name="T20" fmla="*/ 28 w 234"/>
                <a:gd name="T21" fmla="*/ 9 h 234"/>
                <a:gd name="T22" fmla="*/ 26 w 234"/>
                <a:gd name="T23" fmla="*/ 7 h 234"/>
                <a:gd name="T24" fmla="*/ 25 w 234"/>
                <a:gd name="T25" fmla="*/ 5 h 234"/>
                <a:gd name="T26" fmla="*/ 22 w 234"/>
                <a:gd name="T27" fmla="*/ 3 h 234"/>
                <a:gd name="T28" fmla="*/ 20 w 234"/>
                <a:gd name="T29" fmla="*/ 2 h 234"/>
                <a:gd name="T30" fmla="*/ 17 w 234"/>
                <a:gd name="T31" fmla="*/ 1 h 234"/>
                <a:gd name="T32" fmla="*/ 14 w 234"/>
                <a:gd name="T33" fmla="*/ 0 h 234"/>
                <a:gd name="T34" fmla="*/ 11 w 234"/>
                <a:gd name="T35" fmla="*/ 1 h 234"/>
                <a:gd name="T36" fmla="*/ 8 w 234"/>
                <a:gd name="T37" fmla="*/ 2 h 234"/>
                <a:gd name="T38" fmla="*/ 6 w 234"/>
                <a:gd name="T39" fmla="*/ 3 h 234"/>
                <a:gd name="T40" fmla="*/ 4 w 234"/>
                <a:gd name="T41" fmla="*/ 5 h 234"/>
                <a:gd name="T42" fmla="*/ 2 w 234"/>
                <a:gd name="T43" fmla="*/ 7 h 234"/>
                <a:gd name="T44" fmla="*/ 1 w 234"/>
                <a:gd name="T45" fmla="*/ 9 h 234"/>
                <a:gd name="T46" fmla="*/ 0 w 234"/>
                <a:gd name="T47" fmla="*/ 12 h 234"/>
                <a:gd name="T48" fmla="*/ 0 w 234"/>
                <a:gd name="T49" fmla="*/ 15 h 234"/>
                <a:gd name="T50" fmla="*/ 0 w 234"/>
                <a:gd name="T51" fmla="*/ 18 h 234"/>
                <a:gd name="T52" fmla="*/ 1 w 234"/>
                <a:gd name="T53" fmla="*/ 21 h 234"/>
                <a:gd name="T54" fmla="*/ 2 w 234"/>
                <a:gd name="T55" fmla="*/ 23 h 234"/>
                <a:gd name="T56" fmla="*/ 4 w 234"/>
                <a:gd name="T57" fmla="*/ 25 h 234"/>
                <a:gd name="T58" fmla="*/ 6 w 234"/>
                <a:gd name="T59" fmla="*/ 27 h 234"/>
                <a:gd name="T60" fmla="*/ 8 w 234"/>
                <a:gd name="T61" fmla="*/ 28 h 234"/>
                <a:gd name="T62" fmla="*/ 11 w 234"/>
                <a:gd name="T63" fmla="*/ 29 h 234"/>
                <a:gd name="T64" fmla="*/ 14 w 234"/>
                <a:gd name="T65" fmla="*/ 30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4"/>
                <a:gd name="T100" fmla="*/ 0 h 234"/>
                <a:gd name="T101" fmla="*/ 234 w 234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4" h="234">
                  <a:moveTo>
                    <a:pt x="118" y="234"/>
                  </a:moveTo>
                  <a:lnTo>
                    <a:pt x="141" y="231"/>
                  </a:lnTo>
                  <a:lnTo>
                    <a:pt x="162" y="224"/>
                  </a:lnTo>
                  <a:lnTo>
                    <a:pt x="183" y="214"/>
                  </a:lnTo>
                  <a:lnTo>
                    <a:pt x="201" y="199"/>
                  </a:lnTo>
                  <a:lnTo>
                    <a:pt x="214" y="182"/>
                  </a:lnTo>
                  <a:lnTo>
                    <a:pt x="225" y="162"/>
                  </a:lnTo>
                  <a:lnTo>
                    <a:pt x="232" y="140"/>
                  </a:lnTo>
                  <a:lnTo>
                    <a:pt x="234" y="117"/>
                  </a:lnTo>
                  <a:lnTo>
                    <a:pt x="232" y="94"/>
                  </a:lnTo>
                  <a:lnTo>
                    <a:pt x="225" y="71"/>
                  </a:lnTo>
                  <a:lnTo>
                    <a:pt x="214" y="52"/>
                  </a:lnTo>
                  <a:lnTo>
                    <a:pt x="201" y="34"/>
                  </a:lnTo>
                  <a:lnTo>
                    <a:pt x="183" y="20"/>
                  </a:lnTo>
                  <a:lnTo>
                    <a:pt x="162" y="9"/>
                  </a:lnTo>
                  <a:lnTo>
                    <a:pt x="141" y="2"/>
                  </a:lnTo>
                  <a:lnTo>
                    <a:pt x="118" y="0"/>
                  </a:lnTo>
                  <a:lnTo>
                    <a:pt x="95" y="2"/>
                  </a:lnTo>
                  <a:lnTo>
                    <a:pt x="71" y="9"/>
                  </a:lnTo>
                  <a:lnTo>
                    <a:pt x="52" y="20"/>
                  </a:lnTo>
                  <a:lnTo>
                    <a:pt x="35" y="34"/>
                  </a:lnTo>
                  <a:lnTo>
                    <a:pt x="21" y="52"/>
                  </a:lnTo>
                  <a:lnTo>
                    <a:pt x="9" y="71"/>
                  </a:lnTo>
                  <a:lnTo>
                    <a:pt x="2" y="94"/>
                  </a:lnTo>
                  <a:lnTo>
                    <a:pt x="0" y="117"/>
                  </a:lnTo>
                  <a:lnTo>
                    <a:pt x="2" y="140"/>
                  </a:lnTo>
                  <a:lnTo>
                    <a:pt x="9" y="162"/>
                  </a:lnTo>
                  <a:lnTo>
                    <a:pt x="21" y="182"/>
                  </a:lnTo>
                  <a:lnTo>
                    <a:pt x="35" y="199"/>
                  </a:lnTo>
                  <a:lnTo>
                    <a:pt x="52" y="214"/>
                  </a:lnTo>
                  <a:lnTo>
                    <a:pt x="71" y="224"/>
                  </a:lnTo>
                  <a:lnTo>
                    <a:pt x="95" y="231"/>
                  </a:lnTo>
                  <a:lnTo>
                    <a:pt x="118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100"/>
            <p:cNvSpPr>
              <a:spLocks/>
            </p:cNvSpPr>
            <p:nvPr/>
          </p:nvSpPr>
          <p:spPr bwMode="auto">
            <a:xfrm>
              <a:off x="2418" y="3153"/>
              <a:ext cx="117" cy="117"/>
            </a:xfrm>
            <a:custGeom>
              <a:avLst/>
              <a:gdLst>
                <a:gd name="T0" fmla="*/ 14 w 235"/>
                <a:gd name="T1" fmla="*/ 30 h 234"/>
                <a:gd name="T2" fmla="*/ 17 w 235"/>
                <a:gd name="T3" fmla="*/ 29 h 234"/>
                <a:gd name="T4" fmla="*/ 20 w 235"/>
                <a:gd name="T5" fmla="*/ 28 h 234"/>
                <a:gd name="T6" fmla="*/ 23 w 235"/>
                <a:gd name="T7" fmla="*/ 27 h 234"/>
                <a:gd name="T8" fmla="*/ 25 w 235"/>
                <a:gd name="T9" fmla="*/ 25 h 234"/>
                <a:gd name="T10" fmla="*/ 26 w 235"/>
                <a:gd name="T11" fmla="*/ 23 h 234"/>
                <a:gd name="T12" fmla="*/ 28 w 235"/>
                <a:gd name="T13" fmla="*/ 21 h 234"/>
                <a:gd name="T14" fmla="*/ 29 w 235"/>
                <a:gd name="T15" fmla="*/ 18 h 234"/>
                <a:gd name="T16" fmla="*/ 29 w 235"/>
                <a:gd name="T17" fmla="*/ 15 h 234"/>
                <a:gd name="T18" fmla="*/ 29 w 235"/>
                <a:gd name="T19" fmla="*/ 12 h 234"/>
                <a:gd name="T20" fmla="*/ 28 w 235"/>
                <a:gd name="T21" fmla="*/ 9 h 234"/>
                <a:gd name="T22" fmla="*/ 26 w 235"/>
                <a:gd name="T23" fmla="*/ 7 h 234"/>
                <a:gd name="T24" fmla="*/ 25 w 235"/>
                <a:gd name="T25" fmla="*/ 5 h 234"/>
                <a:gd name="T26" fmla="*/ 23 w 235"/>
                <a:gd name="T27" fmla="*/ 3 h 234"/>
                <a:gd name="T28" fmla="*/ 20 w 235"/>
                <a:gd name="T29" fmla="*/ 2 h 234"/>
                <a:gd name="T30" fmla="*/ 17 w 235"/>
                <a:gd name="T31" fmla="*/ 1 h 234"/>
                <a:gd name="T32" fmla="*/ 14 w 235"/>
                <a:gd name="T33" fmla="*/ 0 h 234"/>
                <a:gd name="T34" fmla="*/ 11 w 235"/>
                <a:gd name="T35" fmla="*/ 1 h 234"/>
                <a:gd name="T36" fmla="*/ 9 w 235"/>
                <a:gd name="T37" fmla="*/ 2 h 234"/>
                <a:gd name="T38" fmla="*/ 6 w 235"/>
                <a:gd name="T39" fmla="*/ 3 h 234"/>
                <a:gd name="T40" fmla="*/ 4 w 235"/>
                <a:gd name="T41" fmla="*/ 5 h 234"/>
                <a:gd name="T42" fmla="*/ 2 w 235"/>
                <a:gd name="T43" fmla="*/ 7 h 234"/>
                <a:gd name="T44" fmla="*/ 1 w 235"/>
                <a:gd name="T45" fmla="*/ 9 h 234"/>
                <a:gd name="T46" fmla="*/ 0 w 235"/>
                <a:gd name="T47" fmla="*/ 12 h 234"/>
                <a:gd name="T48" fmla="*/ 0 w 235"/>
                <a:gd name="T49" fmla="*/ 15 h 234"/>
                <a:gd name="T50" fmla="*/ 0 w 235"/>
                <a:gd name="T51" fmla="*/ 18 h 234"/>
                <a:gd name="T52" fmla="*/ 1 w 235"/>
                <a:gd name="T53" fmla="*/ 21 h 234"/>
                <a:gd name="T54" fmla="*/ 2 w 235"/>
                <a:gd name="T55" fmla="*/ 23 h 234"/>
                <a:gd name="T56" fmla="*/ 4 w 235"/>
                <a:gd name="T57" fmla="*/ 25 h 234"/>
                <a:gd name="T58" fmla="*/ 6 w 235"/>
                <a:gd name="T59" fmla="*/ 27 h 234"/>
                <a:gd name="T60" fmla="*/ 9 w 235"/>
                <a:gd name="T61" fmla="*/ 28 h 234"/>
                <a:gd name="T62" fmla="*/ 11 w 235"/>
                <a:gd name="T63" fmla="*/ 29 h 234"/>
                <a:gd name="T64" fmla="*/ 14 w 235"/>
                <a:gd name="T65" fmla="*/ 30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5"/>
                <a:gd name="T100" fmla="*/ 0 h 234"/>
                <a:gd name="T101" fmla="*/ 235 w 235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5" h="234">
                  <a:moveTo>
                    <a:pt x="118" y="234"/>
                  </a:moveTo>
                  <a:lnTo>
                    <a:pt x="141" y="231"/>
                  </a:lnTo>
                  <a:lnTo>
                    <a:pt x="164" y="224"/>
                  </a:lnTo>
                  <a:lnTo>
                    <a:pt x="184" y="214"/>
                  </a:lnTo>
                  <a:lnTo>
                    <a:pt x="201" y="199"/>
                  </a:lnTo>
                  <a:lnTo>
                    <a:pt x="215" y="182"/>
                  </a:lnTo>
                  <a:lnTo>
                    <a:pt x="226" y="162"/>
                  </a:lnTo>
                  <a:lnTo>
                    <a:pt x="233" y="140"/>
                  </a:lnTo>
                  <a:lnTo>
                    <a:pt x="235" y="117"/>
                  </a:lnTo>
                  <a:lnTo>
                    <a:pt x="233" y="94"/>
                  </a:lnTo>
                  <a:lnTo>
                    <a:pt x="226" y="71"/>
                  </a:lnTo>
                  <a:lnTo>
                    <a:pt x="215" y="52"/>
                  </a:lnTo>
                  <a:lnTo>
                    <a:pt x="201" y="34"/>
                  </a:lnTo>
                  <a:lnTo>
                    <a:pt x="184" y="20"/>
                  </a:lnTo>
                  <a:lnTo>
                    <a:pt x="164" y="9"/>
                  </a:lnTo>
                  <a:lnTo>
                    <a:pt x="141" y="2"/>
                  </a:lnTo>
                  <a:lnTo>
                    <a:pt x="118" y="0"/>
                  </a:lnTo>
                  <a:lnTo>
                    <a:pt x="94" y="2"/>
                  </a:lnTo>
                  <a:lnTo>
                    <a:pt x="72" y="9"/>
                  </a:lnTo>
                  <a:lnTo>
                    <a:pt x="52" y="20"/>
                  </a:lnTo>
                  <a:lnTo>
                    <a:pt x="35" y="34"/>
                  </a:lnTo>
                  <a:lnTo>
                    <a:pt x="20" y="52"/>
                  </a:lnTo>
                  <a:lnTo>
                    <a:pt x="10" y="71"/>
                  </a:lnTo>
                  <a:lnTo>
                    <a:pt x="3" y="94"/>
                  </a:lnTo>
                  <a:lnTo>
                    <a:pt x="0" y="117"/>
                  </a:lnTo>
                  <a:lnTo>
                    <a:pt x="3" y="140"/>
                  </a:lnTo>
                  <a:lnTo>
                    <a:pt x="10" y="162"/>
                  </a:lnTo>
                  <a:lnTo>
                    <a:pt x="20" y="182"/>
                  </a:lnTo>
                  <a:lnTo>
                    <a:pt x="35" y="199"/>
                  </a:lnTo>
                  <a:lnTo>
                    <a:pt x="52" y="214"/>
                  </a:lnTo>
                  <a:lnTo>
                    <a:pt x="72" y="224"/>
                  </a:lnTo>
                  <a:lnTo>
                    <a:pt x="94" y="231"/>
                  </a:lnTo>
                  <a:lnTo>
                    <a:pt x="118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101"/>
            <p:cNvSpPr>
              <a:spLocks/>
            </p:cNvSpPr>
            <p:nvPr/>
          </p:nvSpPr>
          <p:spPr bwMode="auto">
            <a:xfrm>
              <a:off x="2343" y="3262"/>
              <a:ext cx="82" cy="91"/>
            </a:xfrm>
            <a:custGeom>
              <a:avLst/>
              <a:gdLst>
                <a:gd name="T0" fmla="*/ 21 w 163"/>
                <a:gd name="T1" fmla="*/ 16 h 181"/>
                <a:gd name="T2" fmla="*/ 20 w 163"/>
                <a:gd name="T3" fmla="*/ 13 h 181"/>
                <a:gd name="T4" fmla="*/ 19 w 163"/>
                <a:gd name="T5" fmla="*/ 10 h 181"/>
                <a:gd name="T6" fmla="*/ 17 w 163"/>
                <a:gd name="T7" fmla="*/ 7 h 181"/>
                <a:gd name="T8" fmla="*/ 16 w 163"/>
                <a:gd name="T9" fmla="*/ 5 h 181"/>
                <a:gd name="T10" fmla="*/ 15 w 163"/>
                <a:gd name="T11" fmla="*/ 3 h 181"/>
                <a:gd name="T12" fmla="*/ 13 w 163"/>
                <a:gd name="T13" fmla="*/ 2 h 181"/>
                <a:gd name="T14" fmla="*/ 12 w 163"/>
                <a:gd name="T15" fmla="*/ 1 h 181"/>
                <a:gd name="T16" fmla="*/ 11 w 163"/>
                <a:gd name="T17" fmla="*/ 0 h 181"/>
                <a:gd name="T18" fmla="*/ 10 w 163"/>
                <a:gd name="T19" fmla="*/ 1 h 181"/>
                <a:gd name="T20" fmla="*/ 8 w 163"/>
                <a:gd name="T21" fmla="*/ 2 h 181"/>
                <a:gd name="T22" fmla="*/ 7 w 163"/>
                <a:gd name="T23" fmla="*/ 3 h 181"/>
                <a:gd name="T24" fmla="*/ 5 w 163"/>
                <a:gd name="T25" fmla="*/ 5 h 181"/>
                <a:gd name="T26" fmla="*/ 4 w 163"/>
                <a:gd name="T27" fmla="*/ 7 h 181"/>
                <a:gd name="T28" fmla="*/ 3 w 163"/>
                <a:gd name="T29" fmla="*/ 10 h 181"/>
                <a:gd name="T30" fmla="*/ 2 w 163"/>
                <a:gd name="T31" fmla="*/ 13 h 181"/>
                <a:gd name="T32" fmla="*/ 1 w 163"/>
                <a:gd name="T33" fmla="*/ 16 h 181"/>
                <a:gd name="T34" fmla="*/ 0 w 163"/>
                <a:gd name="T35" fmla="*/ 18 h 181"/>
                <a:gd name="T36" fmla="*/ 1 w 163"/>
                <a:gd name="T37" fmla="*/ 19 h 181"/>
                <a:gd name="T38" fmla="*/ 2 w 163"/>
                <a:gd name="T39" fmla="*/ 20 h 181"/>
                <a:gd name="T40" fmla="*/ 3 w 163"/>
                <a:gd name="T41" fmla="*/ 21 h 181"/>
                <a:gd name="T42" fmla="*/ 5 w 163"/>
                <a:gd name="T43" fmla="*/ 22 h 181"/>
                <a:gd name="T44" fmla="*/ 6 w 163"/>
                <a:gd name="T45" fmla="*/ 23 h 181"/>
                <a:gd name="T46" fmla="*/ 8 w 163"/>
                <a:gd name="T47" fmla="*/ 23 h 181"/>
                <a:gd name="T48" fmla="*/ 11 w 163"/>
                <a:gd name="T49" fmla="*/ 23 h 181"/>
                <a:gd name="T50" fmla="*/ 13 w 163"/>
                <a:gd name="T51" fmla="*/ 23 h 181"/>
                <a:gd name="T52" fmla="*/ 15 w 163"/>
                <a:gd name="T53" fmla="*/ 23 h 181"/>
                <a:gd name="T54" fmla="*/ 17 w 163"/>
                <a:gd name="T55" fmla="*/ 22 h 181"/>
                <a:gd name="T56" fmla="*/ 18 w 163"/>
                <a:gd name="T57" fmla="*/ 21 h 181"/>
                <a:gd name="T58" fmla="*/ 20 w 163"/>
                <a:gd name="T59" fmla="*/ 20 h 181"/>
                <a:gd name="T60" fmla="*/ 20 w 163"/>
                <a:gd name="T61" fmla="*/ 19 h 181"/>
                <a:gd name="T62" fmla="*/ 21 w 163"/>
                <a:gd name="T63" fmla="*/ 18 h 181"/>
                <a:gd name="T64" fmla="*/ 21 w 163"/>
                <a:gd name="T65" fmla="*/ 16 h 1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181"/>
                <a:gd name="T101" fmla="*/ 163 w 163"/>
                <a:gd name="T102" fmla="*/ 181 h 1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181">
                  <a:moveTo>
                    <a:pt x="162" y="128"/>
                  </a:moveTo>
                  <a:lnTo>
                    <a:pt x="154" y="102"/>
                  </a:lnTo>
                  <a:lnTo>
                    <a:pt x="145" y="78"/>
                  </a:lnTo>
                  <a:lnTo>
                    <a:pt x="134" y="56"/>
                  </a:lnTo>
                  <a:lnTo>
                    <a:pt x="124" y="38"/>
                  </a:lnTo>
                  <a:lnTo>
                    <a:pt x="114" y="22"/>
                  </a:lnTo>
                  <a:lnTo>
                    <a:pt x="102" y="10"/>
                  </a:lnTo>
                  <a:lnTo>
                    <a:pt x="92" y="2"/>
                  </a:lnTo>
                  <a:lnTo>
                    <a:pt x="83" y="0"/>
                  </a:lnTo>
                  <a:lnTo>
                    <a:pt x="73" y="2"/>
                  </a:lnTo>
                  <a:lnTo>
                    <a:pt x="63" y="10"/>
                  </a:lnTo>
                  <a:lnTo>
                    <a:pt x="51" y="22"/>
                  </a:lnTo>
                  <a:lnTo>
                    <a:pt x="40" y="38"/>
                  </a:lnTo>
                  <a:lnTo>
                    <a:pt x="30" y="56"/>
                  </a:lnTo>
                  <a:lnTo>
                    <a:pt x="19" y="78"/>
                  </a:lnTo>
                  <a:lnTo>
                    <a:pt x="9" y="102"/>
                  </a:lnTo>
                  <a:lnTo>
                    <a:pt x="1" y="128"/>
                  </a:lnTo>
                  <a:lnTo>
                    <a:pt x="0" y="140"/>
                  </a:lnTo>
                  <a:lnTo>
                    <a:pt x="3" y="151"/>
                  </a:lnTo>
                  <a:lnTo>
                    <a:pt x="10" y="160"/>
                  </a:lnTo>
                  <a:lnTo>
                    <a:pt x="20" y="167"/>
                  </a:lnTo>
                  <a:lnTo>
                    <a:pt x="33" y="173"/>
                  </a:lnTo>
                  <a:lnTo>
                    <a:pt x="48" y="177"/>
                  </a:lnTo>
                  <a:lnTo>
                    <a:pt x="64" y="179"/>
                  </a:lnTo>
                  <a:lnTo>
                    <a:pt x="81" y="181"/>
                  </a:lnTo>
                  <a:lnTo>
                    <a:pt x="98" y="179"/>
                  </a:lnTo>
                  <a:lnTo>
                    <a:pt x="114" y="177"/>
                  </a:lnTo>
                  <a:lnTo>
                    <a:pt x="129" y="173"/>
                  </a:lnTo>
                  <a:lnTo>
                    <a:pt x="143" y="167"/>
                  </a:lnTo>
                  <a:lnTo>
                    <a:pt x="153" y="160"/>
                  </a:lnTo>
                  <a:lnTo>
                    <a:pt x="160" y="151"/>
                  </a:lnTo>
                  <a:lnTo>
                    <a:pt x="163" y="140"/>
                  </a:lnTo>
                  <a:lnTo>
                    <a:pt x="162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102"/>
            <p:cNvSpPr>
              <a:spLocks/>
            </p:cNvSpPr>
            <p:nvPr/>
          </p:nvSpPr>
          <p:spPr bwMode="auto">
            <a:xfrm>
              <a:off x="1988" y="3050"/>
              <a:ext cx="792" cy="393"/>
            </a:xfrm>
            <a:custGeom>
              <a:avLst/>
              <a:gdLst>
                <a:gd name="T0" fmla="*/ 185 w 1584"/>
                <a:gd name="T1" fmla="*/ 31 h 786"/>
                <a:gd name="T2" fmla="*/ 174 w 1584"/>
                <a:gd name="T3" fmla="*/ 34 h 786"/>
                <a:gd name="T4" fmla="*/ 168 w 1584"/>
                <a:gd name="T5" fmla="*/ 42 h 786"/>
                <a:gd name="T6" fmla="*/ 168 w 1584"/>
                <a:gd name="T7" fmla="*/ 48 h 786"/>
                <a:gd name="T8" fmla="*/ 149 w 1584"/>
                <a:gd name="T9" fmla="*/ 59 h 786"/>
                <a:gd name="T10" fmla="*/ 151 w 1584"/>
                <a:gd name="T11" fmla="*/ 40 h 786"/>
                <a:gd name="T12" fmla="*/ 143 w 1584"/>
                <a:gd name="T13" fmla="*/ 20 h 786"/>
                <a:gd name="T14" fmla="*/ 141 w 1584"/>
                <a:gd name="T15" fmla="*/ 3 h 786"/>
                <a:gd name="T16" fmla="*/ 139 w 1584"/>
                <a:gd name="T17" fmla="*/ 6 h 786"/>
                <a:gd name="T18" fmla="*/ 137 w 1584"/>
                <a:gd name="T19" fmla="*/ 24 h 786"/>
                <a:gd name="T20" fmla="*/ 144 w 1584"/>
                <a:gd name="T21" fmla="*/ 44 h 786"/>
                <a:gd name="T22" fmla="*/ 143 w 1584"/>
                <a:gd name="T23" fmla="*/ 58 h 786"/>
                <a:gd name="T24" fmla="*/ 135 w 1584"/>
                <a:gd name="T25" fmla="*/ 71 h 786"/>
                <a:gd name="T26" fmla="*/ 119 w 1584"/>
                <a:gd name="T27" fmla="*/ 84 h 786"/>
                <a:gd name="T28" fmla="*/ 97 w 1584"/>
                <a:gd name="T29" fmla="*/ 88 h 786"/>
                <a:gd name="T30" fmla="*/ 81 w 1584"/>
                <a:gd name="T31" fmla="*/ 82 h 786"/>
                <a:gd name="T32" fmla="*/ 69 w 1584"/>
                <a:gd name="T33" fmla="*/ 73 h 786"/>
                <a:gd name="T34" fmla="*/ 63 w 1584"/>
                <a:gd name="T35" fmla="*/ 69 h 786"/>
                <a:gd name="T36" fmla="*/ 58 w 1584"/>
                <a:gd name="T37" fmla="*/ 60 h 786"/>
                <a:gd name="T38" fmla="*/ 56 w 1584"/>
                <a:gd name="T39" fmla="*/ 47 h 786"/>
                <a:gd name="T40" fmla="*/ 61 w 1584"/>
                <a:gd name="T41" fmla="*/ 27 h 786"/>
                <a:gd name="T42" fmla="*/ 62 w 1584"/>
                <a:gd name="T43" fmla="*/ 9 h 786"/>
                <a:gd name="T44" fmla="*/ 58 w 1584"/>
                <a:gd name="T45" fmla="*/ 1 h 786"/>
                <a:gd name="T46" fmla="*/ 57 w 1584"/>
                <a:gd name="T47" fmla="*/ 16 h 786"/>
                <a:gd name="T48" fmla="*/ 50 w 1584"/>
                <a:gd name="T49" fmla="*/ 35 h 786"/>
                <a:gd name="T50" fmla="*/ 50 w 1584"/>
                <a:gd name="T51" fmla="*/ 56 h 786"/>
                <a:gd name="T52" fmla="*/ 53 w 1584"/>
                <a:gd name="T53" fmla="*/ 62 h 786"/>
                <a:gd name="T54" fmla="*/ 31 w 1584"/>
                <a:gd name="T55" fmla="*/ 54 h 786"/>
                <a:gd name="T56" fmla="*/ 30 w 1584"/>
                <a:gd name="T57" fmla="*/ 49 h 786"/>
                <a:gd name="T58" fmla="*/ 22 w 1584"/>
                <a:gd name="T59" fmla="*/ 42 h 786"/>
                <a:gd name="T60" fmla="*/ 12 w 1584"/>
                <a:gd name="T61" fmla="*/ 41 h 786"/>
                <a:gd name="T62" fmla="*/ 1 w 1584"/>
                <a:gd name="T63" fmla="*/ 50 h 786"/>
                <a:gd name="T64" fmla="*/ 3 w 1584"/>
                <a:gd name="T65" fmla="*/ 63 h 786"/>
                <a:gd name="T66" fmla="*/ 9 w 1584"/>
                <a:gd name="T67" fmla="*/ 68 h 786"/>
                <a:gd name="T68" fmla="*/ 11 w 1584"/>
                <a:gd name="T69" fmla="*/ 69 h 786"/>
                <a:gd name="T70" fmla="*/ 8 w 1584"/>
                <a:gd name="T71" fmla="*/ 59 h 786"/>
                <a:gd name="T72" fmla="*/ 10 w 1584"/>
                <a:gd name="T73" fmla="*/ 52 h 786"/>
                <a:gd name="T74" fmla="*/ 13 w 1584"/>
                <a:gd name="T75" fmla="*/ 51 h 786"/>
                <a:gd name="T76" fmla="*/ 17 w 1584"/>
                <a:gd name="T77" fmla="*/ 49 h 786"/>
                <a:gd name="T78" fmla="*/ 29 w 1584"/>
                <a:gd name="T79" fmla="*/ 56 h 786"/>
                <a:gd name="T80" fmla="*/ 68 w 1584"/>
                <a:gd name="T81" fmla="*/ 78 h 786"/>
                <a:gd name="T82" fmla="*/ 76 w 1584"/>
                <a:gd name="T83" fmla="*/ 89 h 786"/>
                <a:gd name="T84" fmla="*/ 87 w 1584"/>
                <a:gd name="T85" fmla="*/ 96 h 786"/>
                <a:gd name="T86" fmla="*/ 100 w 1584"/>
                <a:gd name="T87" fmla="*/ 99 h 786"/>
                <a:gd name="T88" fmla="*/ 112 w 1584"/>
                <a:gd name="T89" fmla="*/ 96 h 786"/>
                <a:gd name="T90" fmla="*/ 123 w 1584"/>
                <a:gd name="T91" fmla="*/ 90 h 786"/>
                <a:gd name="T92" fmla="*/ 131 w 1584"/>
                <a:gd name="T93" fmla="*/ 80 h 786"/>
                <a:gd name="T94" fmla="*/ 170 w 1584"/>
                <a:gd name="T95" fmla="*/ 50 h 786"/>
                <a:gd name="T96" fmla="*/ 181 w 1584"/>
                <a:gd name="T97" fmla="*/ 40 h 786"/>
                <a:gd name="T98" fmla="*/ 186 w 1584"/>
                <a:gd name="T99" fmla="*/ 41 h 786"/>
                <a:gd name="T100" fmla="*/ 188 w 1584"/>
                <a:gd name="T101" fmla="*/ 42 h 786"/>
                <a:gd name="T102" fmla="*/ 192 w 1584"/>
                <a:gd name="T103" fmla="*/ 48 h 786"/>
                <a:gd name="T104" fmla="*/ 190 w 1584"/>
                <a:gd name="T105" fmla="*/ 58 h 786"/>
                <a:gd name="T106" fmla="*/ 196 w 1584"/>
                <a:gd name="T107" fmla="*/ 53 h 786"/>
                <a:gd name="T108" fmla="*/ 198 w 1584"/>
                <a:gd name="T109" fmla="*/ 41 h 7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84"/>
                <a:gd name="T166" fmla="*/ 0 h 786"/>
                <a:gd name="T167" fmla="*/ 1584 w 1584"/>
                <a:gd name="T168" fmla="*/ 786 h 78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84" h="786">
                  <a:moveTo>
                    <a:pt x="1554" y="288"/>
                  </a:moveTo>
                  <a:lnTo>
                    <a:pt x="1533" y="272"/>
                  </a:lnTo>
                  <a:lnTo>
                    <a:pt x="1514" y="260"/>
                  </a:lnTo>
                  <a:lnTo>
                    <a:pt x="1494" y="252"/>
                  </a:lnTo>
                  <a:lnTo>
                    <a:pt x="1475" y="247"/>
                  </a:lnTo>
                  <a:lnTo>
                    <a:pt x="1456" y="247"/>
                  </a:lnTo>
                  <a:lnTo>
                    <a:pt x="1439" y="250"/>
                  </a:lnTo>
                  <a:lnTo>
                    <a:pt x="1422" y="255"/>
                  </a:lnTo>
                  <a:lnTo>
                    <a:pt x="1406" y="262"/>
                  </a:lnTo>
                  <a:lnTo>
                    <a:pt x="1392" y="272"/>
                  </a:lnTo>
                  <a:lnTo>
                    <a:pt x="1378" y="283"/>
                  </a:lnTo>
                  <a:lnTo>
                    <a:pt x="1366" y="295"/>
                  </a:lnTo>
                  <a:lnTo>
                    <a:pt x="1357" y="307"/>
                  </a:lnTo>
                  <a:lnTo>
                    <a:pt x="1349" y="320"/>
                  </a:lnTo>
                  <a:lnTo>
                    <a:pt x="1343" y="333"/>
                  </a:lnTo>
                  <a:lnTo>
                    <a:pt x="1340" y="345"/>
                  </a:lnTo>
                  <a:lnTo>
                    <a:pt x="1339" y="357"/>
                  </a:lnTo>
                  <a:lnTo>
                    <a:pt x="1339" y="364"/>
                  </a:lnTo>
                  <a:lnTo>
                    <a:pt x="1340" y="371"/>
                  </a:lnTo>
                  <a:lnTo>
                    <a:pt x="1341" y="378"/>
                  </a:lnTo>
                  <a:lnTo>
                    <a:pt x="1342" y="383"/>
                  </a:lnTo>
                  <a:lnTo>
                    <a:pt x="1162" y="510"/>
                  </a:lnTo>
                  <a:lnTo>
                    <a:pt x="1171" y="499"/>
                  </a:lnTo>
                  <a:lnTo>
                    <a:pt x="1181" y="486"/>
                  </a:lnTo>
                  <a:lnTo>
                    <a:pt x="1190" y="472"/>
                  </a:lnTo>
                  <a:lnTo>
                    <a:pt x="1196" y="458"/>
                  </a:lnTo>
                  <a:lnTo>
                    <a:pt x="1205" y="423"/>
                  </a:lnTo>
                  <a:lnTo>
                    <a:pt x="1209" y="387"/>
                  </a:lnTo>
                  <a:lnTo>
                    <a:pt x="1209" y="352"/>
                  </a:lnTo>
                  <a:lnTo>
                    <a:pt x="1203" y="318"/>
                  </a:lnTo>
                  <a:lnTo>
                    <a:pt x="1195" y="284"/>
                  </a:lnTo>
                  <a:lnTo>
                    <a:pt x="1182" y="251"/>
                  </a:lnTo>
                  <a:lnTo>
                    <a:pt x="1168" y="219"/>
                  </a:lnTo>
                  <a:lnTo>
                    <a:pt x="1152" y="186"/>
                  </a:lnTo>
                  <a:lnTo>
                    <a:pt x="1141" y="159"/>
                  </a:lnTo>
                  <a:lnTo>
                    <a:pt x="1134" y="129"/>
                  </a:lnTo>
                  <a:lnTo>
                    <a:pt x="1129" y="98"/>
                  </a:lnTo>
                  <a:lnTo>
                    <a:pt x="1126" y="68"/>
                  </a:lnTo>
                  <a:lnTo>
                    <a:pt x="1124" y="41"/>
                  </a:lnTo>
                  <a:lnTo>
                    <a:pt x="1124" y="19"/>
                  </a:lnTo>
                  <a:lnTo>
                    <a:pt x="1126" y="5"/>
                  </a:lnTo>
                  <a:lnTo>
                    <a:pt x="1126" y="0"/>
                  </a:lnTo>
                  <a:lnTo>
                    <a:pt x="1122" y="5"/>
                  </a:lnTo>
                  <a:lnTo>
                    <a:pt x="1115" y="19"/>
                  </a:lnTo>
                  <a:lnTo>
                    <a:pt x="1106" y="41"/>
                  </a:lnTo>
                  <a:lnTo>
                    <a:pt x="1096" y="68"/>
                  </a:lnTo>
                  <a:lnTo>
                    <a:pt x="1088" y="98"/>
                  </a:lnTo>
                  <a:lnTo>
                    <a:pt x="1083" y="129"/>
                  </a:lnTo>
                  <a:lnTo>
                    <a:pt x="1084" y="159"/>
                  </a:lnTo>
                  <a:lnTo>
                    <a:pt x="1093" y="185"/>
                  </a:lnTo>
                  <a:lnTo>
                    <a:pt x="1108" y="214"/>
                  </a:lnTo>
                  <a:lnTo>
                    <a:pt x="1121" y="245"/>
                  </a:lnTo>
                  <a:lnTo>
                    <a:pt x="1132" y="277"/>
                  </a:lnTo>
                  <a:lnTo>
                    <a:pt x="1141" y="312"/>
                  </a:lnTo>
                  <a:lnTo>
                    <a:pt x="1146" y="345"/>
                  </a:lnTo>
                  <a:lnTo>
                    <a:pt x="1150" y="379"/>
                  </a:lnTo>
                  <a:lnTo>
                    <a:pt x="1150" y="410"/>
                  </a:lnTo>
                  <a:lnTo>
                    <a:pt x="1145" y="438"/>
                  </a:lnTo>
                  <a:lnTo>
                    <a:pt x="1142" y="449"/>
                  </a:lnTo>
                  <a:lnTo>
                    <a:pt x="1137" y="463"/>
                  </a:lnTo>
                  <a:lnTo>
                    <a:pt x="1129" y="480"/>
                  </a:lnTo>
                  <a:lnTo>
                    <a:pt x="1120" y="500"/>
                  </a:lnTo>
                  <a:lnTo>
                    <a:pt x="1108" y="520"/>
                  </a:lnTo>
                  <a:lnTo>
                    <a:pt x="1094" y="542"/>
                  </a:lnTo>
                  <a:lnTo>
                    <a:pt x="1077" y="565"/>
                  </a:lnTo>
                  <a:lnTo>
                    <a:pt x="1059" y="588"/>
                  </a:lnTo>
                  <a:lnTo>
                    <a:pt x="1037" y="610"/>
                  </a:lnTo>
                  <a:lnTo>
                    <a:pt x="1012" y="631"/>
                  </a:lnTo>
                  <a:lnTo>
                    <a:pt x="984" y="651"/>
                  </a:lnTo>
                  <a:lnTo>
                    <a:pt x="953" y="668"/>
                  </a:lnTo>
                  <a:lnTo>
                    <a:pt x="918" y="682"/>
                  </a:lnTo>
                  <a:lnTo>
                    <a:pt x="881" y="693"/>
                  </a:lnTo>
                  <a:lnTo>
                    <a:pt x="841" y="700"/>
                  </a:lnTo>
                  <a:lnTo>
                    <a:pt x="796" y="703"/>
                  </a:lnTo>
                  <a:lnTo>
                    <a:pt x="771" y="700"/>
                  </a:lnTo>
                  <a:lnTo>
                    <a:pt x="744" y="696"/>
                  </a:lnTo>
                  <a:lnTo>
                    <a:pt x="719" y="688"/>
                  </a:lnTo>
                  <a:lnTo>
                    <a:pt x="694" y="678"/>
                  </a:lnTo>
                  <a:lnTo>
                    <a:pt x="668" y="666"/>
                  </a:lnTo>
                  <a:lnTo>
                    <a:pt x="644" y="653"/>
                  </a:lnTo>
                  <a:lnTo>
                    <a:pt x="621" y="639"/>
                  </a:lnTo>
                  <a:lnTo>
                    <a:pt x="599" y="624"/>
                  </a:lnTo>
                  <a:lnTo>
                    <a:pt x="579" y="609"/>
                  </a:lnTo>
                  <a:lnTo>
                    <a:pt x="561" y="595"/>
                  </a:lnTo>
                  <a:lnTo>
                    <a:pt x="545" y="583"/>
                  </a:lnTo>
                  <a:lnTo>
                    <a:pt x="531" y="570"/>
                  </a:lnTo>
                  <a:lnTo>
                    <a:pt x="520" y="561"/>
                  </a:lnTo>
                  <a:lnTo>
                    <a:pt x="511" y="553"/>
                  </a:lnTo>
                  <a:lnTo>
                    <a:pt x="507" y="548"/>
                  </a:lnTo>
                  <a:lnTo>
                    <a:pt x="505" y="546"/>
                  </a:lnTo>
                  <a:lnTo>
                    <a:pt x="496" y="533"/>
                  </a:lnTo>
                  <a:lnTo>
                    <a:pt x="488" y="519"/>
                  </a:lnTo>
                  <a:lnTo>
                    <a:pt x="480" y="506"/>
                  </a:lnTo>
                  <a:lnTo>
                    <a:pt x="473" y="491"/>
                  </a:lnTo>
                  <a:lnTo>
                    <a:pt x="465" y="476"/>
                  </a:lnTo>
                  <a:lnTo>
                    <a:pt x="460" y="459"/>
                  </a:lnTo>
                  <a:lnTo>
                    <a:pt x="454" y="444"/>
                  </a:lnTo>
                  <a:lnTo>
                    <a:pt x="449" y="429"/>
                  </a:lnTo>
                  <a:lnTo>
                    <a:pt x="445" y="402"/>
                  </a:lnTo>
                  <a:lnTo>
                    <a:pt x="443" y="372"/>
                  </a:lnTo>
                  <a:lnTo>
                    <a:pt x="446" y="340"/>
                  </a:lnTo>
                  <a:lnTo>
                    <a:pt x="452" y="306"/>
                  </a:lnTo>
                  <a:lnTo>
                    <a:pt x="460" y="274"/>
                  </a:lnTo>
                  <a:lnTo>
                    <a:pt x="470" y="242"/>
                  </a:lnTo>
                  <a:lnTo>
                    <a:pt x="483" y="212"/>
                  </a:lnTo>
                  <a:lnTo>
                    <a:pt x="498" y="184"/>
                  </a:lnTo>
                  <a:lnTo>
                    <a:pt x="507" y="159"/>
                  </a:lnTo>
                  <a:lnTo>
                    <a:pt x="508" y="130"/>
                  </a:lnTo>
                  <a:lnTo>
                    <a:pt x="503" y="99"/>
                  </a:lnTo>
                  <a:lnTo>
                    <a:pt x="494" y="69"/>
                  </a:lnTo>
                  <a:lnTo>
                    <a:pt x="484" y="42"/>
                  </a:lnTo>
                  <a:lnTo>
                    <a:pt x="473" y="20"/>
                  </a:lnTo>
                  <a:lnTo>
                    <a:pt x="467" y="5"/>
                  </a:lnTo>
                  <a:lnTo>
                    <a:pt x="463" y="0"/>
                  </a:lnTo>
                  <a:lnTo>
                    <a:pt x="463" y="5"/>
                  </a:lnTo>
                  <a:lnTo>
                    <a:pt x="464" y="19"/>
                  </a:lnTo>
                  <a:lnTo>
                    <a:pt x="464" y="41"/>
                  </a:lnTo>
                  <a:lnTo>
                    <a:pt x="464" y="66"/>
                  </a:lnTo>
                  <a:lnTo>
                    <a:pt x="462" y="96"/>
                  </a:lnTo>
                  <a:lnTo>
                    <a:pt x="457" y="128"/>
                  </a:lnTo>
                  <a:lnTo>
                    <a:pt x="450" y="156"/>
                  </a:lnTo>
                  <a:lnTo>
                    <a:pt x="439" y="183"/>
                  </a:lnTo>
                  <a:lnTo>
                    <a:pt x="423" y="213"/>
                  </a:lnTo>
                  <a:lnTo>
                    <a:pt x="409" y="245"/>
                  </a:lnTo>
                  <a:lnTo>
                    <a:pt x="397" y="276"/>
                  </a:lnTo>
                  <a:lnTo>
                    <a:pt x="388" y="308"/>
                  </a:lnTo>
                  <a:lnTo>
                    <a:pt x="384" y="342"/>
                  </a:lnTo>
                  <a:lnTo>
                    <a:pt x="382" y="376"/>
                  </a:lnTo>
                  <a:lnTo>
                    <a:pt x="387" y="412"/>
                  </a:lnTo>
                  <a:lnTo>
                    <a:pt x="397" y="448"/>
                  </a:lnTo>
                  <a:lnTo>
                    <a:pt x="401" y="458"/>
                  </a:lnTo>
                  <a:lnTo>
                    <a:pt x="405" y="467"/>
                  </a:lnTo>
                  <a:lnTo>
                    <a:pt x="410" y="477"/>
                  </a:lnTo>
                  <a:lnTo>
                    <a:pt x="415" y="486"/>
                  </a:lnTo>
                  <a:lnTo>
                    <a:pt x="420" y="494"/>
                  </a:lnTo>
                  <a:lnTo>
                    <a:pt x="426" y="502"/>
                  </a:lnTo>
                  <a:lnTo>
                    <a:pt x="432" y="510"/>
                  </a:lnTo>
                  <a:lnTo>
                    <a:pt x="438" y="517"/>
                  </a:lnTo>
                  <a:lnTo>
                    <a:pt x="244" y="438"/>
                  </a:lnTo>
                  <a:lnTo>
                    <a:pt x="245" y="431"/>
                  </a:lnTo>
                  <a:lnTo>
                    <a:pt x="245" y="424"/>
                  </a:lnTo>
                  <a:lnTo>
                    <a:pt x="244" y="418"/>
                  </a:lnTo>
                  <a:lnTo>
                    <a:pt x="243" y="411"/>
                  </a:lnTo>
                  <a:lnTo>
                    <a:pt x="240" y="399"/>
                  </a:lnTo>
                  <a:lnTo>
                    <a:pt x="234" y="388"/>
                  </a:lnTo>
                  <a:lnTo>
                    <a:pt x="226" y="376"/>
                  </a:lnTo>
                  <a:lnTo>
                    <a:pt x="215" y="365"/>
                  </a:lnTo>
                  <a:lnTo>
                    <a:pt x="204" y="353"/>
                  </a:lnTo>
                  <a:lnTo>
                    <a:pt x="190" y="344"/>
                  </a:lnTo>
                  <a:lnTo>
                    <a:pt x="175" y="336"/>
                  </a:lnTo>
                  <a:lnTo>
                    <a:pt x="160" y="329"/>
                  </a:lnTo>
                  <a:lnTo>
                    <a:pt x="143" y="325"/>
                  </a:lnTo>
                  <a:lnTo>
                    <a:pt x="125" y="323"/>
                  </a:lnTo>
                  <a:lnTo>
                    <a:pt x="107" y="323"/>
                  </a:lnTo>
                  <a:lnTo>
                    <a:pt x="90" y="328"/>
                  </a:lnTo>
                  <a:lnTo>
                    <a:pt x="71" y="335"/>
                  </a:lnTo>
                  <a:lnTo>
                    <a:pt x="53" y="346"/>
                  </a:lnTo>
                  <a:lnTo>
                    <a:pt x="36" y="361"/>
                  </a:lnTo>
                  <a:lnTo>
                    <a:pt x="18" y="381"/>
                  </a:lnTo>
                  <a:lnTo>
                    <a:pt x="7" y="401"/>
                  </a:lnTo>
                  <a:lnTo>
                    <a:pt x="1" y="420"/>
                  </a:lnTo>
                  <a:lnTo>
                    <a:pt x="0" y="442"/>
                  </a:lnTo>
                  <a:lnTo>
                    <a:pt x="3" y="463"/>
                  </a:lnTo>
                  <a:lnTo>
                    <a:pt x="10" y="484"/>
                  </a:lnTo>
                  <a:lnTo>
                    <a:pt x="21" y="502"/>
                  </a:lnTo>
                  <a:lnTo>
                    <a:pt x="36" y="519"/>
                  </a:lnTo>
                  <a:lnTo>
                    <a:pt x="53" y="533"/>
                  </a:lnTo>
                  <a:lnTo>
                    <a:pt x="57" y="535"/>
                  </a:lnTo>
                  <a:lnTo>
                    <a:pt x="62" y="538"/>
                  </a:lnTo>
                  <a:lnTo>
                    <a:pt x="66" y="540"/>
                  </a:lnTo>
                  <a:lnTo>
                    <a:pt x="70" y="541"/>
                  </a:lnTo>
                  <a:lnTo>
                    <a:pt x="75" y="542"/>
                  </a:lnTo>
                  <a:lnTo>
                    <a:pt x="79" y="545"/>
                  </a:lnTo>
                  <a:lnTo>
                    <a:pt x="83" y="546"/>
                  </a:lnTo>
                  <a:lnTo>
                    <a:pt x="87" y="547"/>
                  </a:lnTo>
                  <a:lnTo>
                    <a:pt x="77" y="533"/>
                  </a:lnTo>
                  <a:lnTo>
                    <a:pt x="69" y="517"/>
                  </a:lnTo>
                  <a:lnTo>
                    <a:pt x="63" y="501"/>
                  </a:lnTo>
                  <a:lnTo>
                    <a:pt x="61" y="484"/>
                  </a:lnTo>
                  <a:lnTo>
                    <a:pt x="61" y="466"/>
                  </a:lnTo>
                  <a:lnTo>
                    <a:pt x="63" y="449"/>
                  </a:lnTo>
                  <a:lnTo>
                    <a:pt x="69" y="432"/>
                  </a:lnTo>
                  <a:lnTo>
                    <a:pt x="77" y="416"/>
                  </a:lnTo>
                  <a:lnTo>
                    <a:pt x="78" y="414"/>
                  </a:lnTo>
                  <a:lnTo>
                    <a:pt x="79" y="413"/>
                  </a:lnTo>
                  <a:lnTo>
                    <a:pt x="85" y="409"/>
                  </a:lnTo>
                  <a:lnTo>
                    <a:pt x="91" y="405"/>
                  </a:lnTo>
                  <a:lnTo>
                    <a:pt x="97" y="402"/>
                  </a:lnTo>
                  <a:lnTo>
                    <a:pt x="102" y="399"/>
                  </a:lnTo>
                  <a:lnTo>
                    <a:pt x="109" y="396"/>
                  </a:lnTo>
                  <a:lnTo>
                    <a:pt x="115" y="394"/>
                  </a:lnTo>
                  <a:lnTo>
                    <a:pt x="122" y="393"/>
                  </a:lnTo>
                  <a:lnTo>
                    <a:pt x="129" y="390"/>
                  </a:lnTo>
                  <a:lnTo>
                    <a:pt x="159" y="388"/>
                  </a:lnTo>
                  <a:lnTo>
                    <a:pt x="183" y="396"/>
                  </a:lnTo>
                  <a:lnTo>
                    <a:pt x="203" y="410"/>
                  </a:lnTo>
                  <a:lnTo>
                    <a:pt x="219" y="429"/>
                  </a:lnTo>
                  <a:lnTo>
                    <a:pt x="229" y="449"/>
                  </a:lnTo>
                  <a:lnTo>
                    <a:pt x="237" y="467"/>
                  </a:lnTo>
                  <a:lnTo>
                    <a:pt x="242" y="481"/>
                  </a:lnTo>
                  <a:lnTo>
                    <a:pt x="243" y="486"/>
                  </a:lnTo>
                  <a:lnTo>
                    <a:pt x="531" y="599"/>
                  </a:lnTo>
                  <a:lnTo>
                    <a:pt x="539" y="618"/>
                  </a:lnTo>
                  <a:lnTo>
                    <a:pt x="549" y="638"/>
                  </a:lnTo>
                  <a:lnTo>
                    <a:pt x="561" y="656"/>
                  </a:lnTo>
                  <a:lnTo>
                    <a:pt x="574" y="674"/>
                  </a:lnTo>
                  <a:lnTo>
                    <a:pt x="588" y="691"/>
                  </a:lnTo>
                  <a:lnTo>
                    <a:pt x="601" y="706"/>
                  </a:lnTo>
                  <a:lnTo>
                    <a:pt x="617" y="720"/>
                  </a:lnTo>
                  <a:lnTo>
                    <a:pt x="635" y="734"/>
                  </a:lnTo>
                  <a:lnTo>
                    <a:pt x="652" y="745"/>
                  </a:lnTo>
                  <a:lnTo>
                    <a:pt x="672" y="756"/>
                  </a:lnTo>
                  <a:lnTo>
                    <a:pt x="691" y="765"/>
                  </a:lnTo>
                  <a:lnTo>
                    <a:pt x="711" y="772"/>
                  </a:lnTo>
                  <a:lnTo>
                    <a:pt x="732" y="777"/>
                  </a:lnTo>
                  <a:lnTo>
                    <a:pt x="753" y="782"/>
                  </a:lnTo>
                  <a:lnTo>
                    <a:pt x="775" y="784"/>
                  </a:lnTo>
                  <a:lnTo>
                    <a:pt x="797" y="786"/>
                  </a:lnTo>
                  <a:lnTo>
                    <a:pt x="818" y="784"/>
                  </a:lnTo>
                  <a:lnTo>
                    <a:pt x="839" y="782"/>
                  </a:lnTo>
                  <a:lnTo>
                    <a:pt x="858" y="779"/>
                  </a:lnTo>
                  <a:lnTo>
                    <a:pt x="878" y="773"/>
                  </a:lnTo>
                  <a:lnTo>
                    <a:pt x="896" y="766"/>
                  </a:lnTo>
                  <a:lnTo>
                    <a:pt x="915" y="758"/>
                  </a:lnTo>
                  <a:lnTo>
                    <a:pt x="933" y="749"/>
                  </a:lnTo>
                  <a:lnTo>
                    <a:pt x="950" y="738"/>
                  </a:lnTo>
                  <a:lnTo>
                    <a:pt x="967" y="727"/>
                  </a:lnTo>
                  <a:lnTo>
                    <a:pt x="983" y="715"/>
                  </a:lnTo>
                  <a:lnTo>
                    <a:pt x="998" y="701"/>
                  </a:lnTo>
                  <a:lnTo>
                    <a:pt x="1012" y="686"/>
                  </a:lnTo>
                  <a:lnTo>
                    <a:pt x="1024" y="671"/>
                  </a:lnTo>
                  <a:lnTo>
                    <a:pt x="1036" y="655"/>
                  </a:lnTo>
                  <a:lnTo>
                    <a:pt x="1047" y="639"/>
                  </a:lnTo>
                  <a:lnTo>
                    <a:pt x="1056" y="622"/>
                  </a:lnTo>
                  <a:lnTo>
                    <a:pt x="1353" y="431"/>
                  </a:lnTo>
                  <a:lnTo>
                    <a:pt x="1353" y="425"/>
                  </a:lnTo>
                  <a:lnTo>
                    <a:pt x="1355" y="412"/>
                  </a:lnTo>
                  <a:lnTo>
                    <a:pt x="1359" y="393"/>
                  </a:lnTo>
                  <a:lnTo>
                    <a:pt x="1366" y="371"/>
                  </a:lnTo>
                  <a:lnTo>
                    <a:pt x="1378" y="350"/>
                  </a:lnTo>
                  <a:lnTo>
                    <a:pt x="1395" y="332"/>
                  </a:lnTo>
                  <a:lnTo>
                    <a:pt x="1418" y="320"/>
                  </a:lnTo>
                  <a:lnTo>
                    <a:pt x="1448" y="317"/>
                  </a:lnTo>
                  <a:lnTo>
                    <a:pt x="1455" y="318"/>
                  </a:lnTo>
                  <a:lnTo>
                    <a:pt x="1462" y="318"/>
                  </a:lnTo>
                  <a:lnTo>
                    <a:pt x="1469" y="319"/>
                  </a:lnTo>
                  <a:lnTo>
                    <a:pt x="1476" y="321"/>
                  </a:lnTo>
                  <a:lnTo>
                    <a:pt x="1483" y="322"/>
                  </a:lnTo>
                  <a:lnTo>
                    <a:pt x="1489" y="325"/>
                  </a:lnTo>
                  <a:lnTo>
                    <a:pt x="1495" y="328"/>
                  </a:lnTo>
                  <a:lnTo>
                    <a:pt x="1501" y="330"/>
                  </a:lnTo>
                  <a:lnTo>
                    <a:pt x="1502" y="330"/>
                  </a:lnTo>
                  <a:lnTo>
                    <a:pt x="1504" y="332"/>
                  </a:lnTo>
                  <a:lnTo>
                    <a:pt x="1515" y="346"/>
                  </a:lnTo>
                  <a:lnTo>
                    <a:pt x="1523" y="361"/>
                  </a:lnTo>
                  <a:lnTo>
                    <a:pt x="1529" y="379"/>
                  </a:lnTo>
                  <a:lnTo>
                    <a:pt x="1531" y="395"/>
                  </a:lnTo>
                  <a:lnTo>
                    <a:pt x="1532" y="412"/>
                  </a:lnTo>
                  <a:lnTo>
                    <a:pt x="1530" y="429"/>
                  </a:lnTo>
                  <a:lnTo>
                    <a:pt x="1524" y="446"/>
                  </a:lnTo>
                  <a:lnTo>
                    <a:pt x="1517" y="462"/>
                  </a:lnTo>
                  <a:lnTo>
                    <a:pt x="1525" y="458"/>
                  </a:lnTo>
                  <a:lnTo>
                    <a:pt x="1532" y="454"/>
                  </a:lnTo>
                  <a:lnTo>
                    <a:pt x="1540" y="448"/>
                  </a:lnTo>
                  <a:lnTo>
                    <a:pt x="1547" y="442"/>
                  </a:lnTo>
                  <a:lnTo>
                    <a:pt x="1562" y="425"/>
                  </a:lnTo>
                  <a:lnTo>
                    <a:pt x="1574" y="406"/>
                  </a:lnTo>
                  <a:lnTo>
                    <a:pt x="1581" y="386"/>
                  </a:lnTo>
                  <a:lnTo>
                    <a:pt x="1584" y="365"/>
                  </a:lnTo>
                  <a:lnTo>
                    <a:pt x="1584" y="343"/>
                  </a:lnTo>
                  <a:lnTo>
                    <a:pt x="1578" y="323"/>
                  </a:lnTo>
                  <a:lnTo>
                    <a:pt x="1569" y="304"/>
                  </a:lnTo>
                  <a:lnTo>
                    <a:pt x="1554" y="2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103"/>
            <p:cNvSpPr>
              <a:spLocks/>
            </p:cNvSpPr>
            <p:nvPr/>
          </p:nvSpPr>
          <p:spPr bwMode="auto">
            <a:xfrm>
              <a:off x="1980" y="3274"/>
              <a:ext cx="823" cy="383"/>
            </a:xfrm>
            <a:custGeom>
              <a:avLst/>
              <a:gdLst>
                <a:gd name="T0" fmla="*/ 203 w 1645"/>
                <a:gd name="T1" fmla="*/ 5 h 766"/>
                <a:gd name="T2" fmla="*/ 192 w 1645"/>
                <a:gd name="T3" fmla="*/ 13 h 766"/>
                <a:gd name="T4" fmla="*/ 179 w 1645"/>
                <a:gd name="T5" fmla="*/ 8 h 766"/>
                <a:gd name="T6" fmla="*/ 171 w 1645"/>
                <a:gd name="T7" fmla="*/ 12 h 766"/>
                <a:gd name="T8" fmla="*/ 148 w 1645"/>
                <a:gd name="T9" fmla="*/ 23 h 766"/>
                <a:gd name="T10" fmla="*/ 142 w 1645"/>
                <a:gd name="T11" fmla="*/ 29 h 766"/>
                <a:gd name="T12" fmla="*/ 129 w 1645"/>
                <a:gd name="T13" fmla="*/ 48 h 766"/>
                <a:gd name="T14" fmla="*/ 95 w 1645"/>
                <a:gd name="T15" fmla="*/ 58 h 766"/>
                <a:gd name="T16" fmla="*/ 67 w 1645"/>
                <a:gd name="T17" fmla="*/ 41 h 766"/>
                <a:gd name="T18" fmla="*/ 60 w 1645"/>
                <a:gd name="T19" fmla="*/ 23 h 766"/>
                <a:gd name="T20" fmla="*/ 59 w 1645"/>
                <a:gd name="T21" fmla="*/ 22 h 766"/>
                <a:gd name="T22" fmla="*/ 43 w 1645"/>
                <a:gd name="T23" fmla="*/ 19 h 766"/>
                <a:gd name="T24" fmla="*/ 27 w 1645"/>
                <a:gd name="T25" fmla="*/ 16 h 766"/>
                <a:gd name="T26" fmla="*/ 21 w 1645"/>
                <a:gd name="T27" fmla="*/ 22 h 766"/>
                <a:gd name="T28" fmla="*/ 7 w 1645"/>
                <a:gd name="T29" fmla="*/ 22 h 766"/>
                <a:gd name="T30" fmla="*/ 1 w 1645"/>
                <a:gd name="T31" fmla="*/ 15 h 766"/>
                <a:gd name="T32" fmla="*/ 5 w 1645"/>
                <a:gd name="T33" fmla="*/ 29 h 766"/>
                <a:gd name="T34" fmla="*/ 22 w 1645"/>
                <a:gd name="T35" fmla="*/ 30 h 766"/>
                <a:gd name="T36" fmla="*/ 58 w 1645"/>
                <a:gd name="T37" fmla="*/ 29 h 766"/>
                <a:gd name="T38" fmla="*/ 31 w 1645"/>
                <a:gd name="T39" fmla="*/ 54 h 766"/>
                <a:gd name="T40" fmla="*/ 17 w 1645"/>
                <a:gd name="T41" fmla="*/ 48 h 766"/>
                <a:gd name="T42" fmla="*/ 5 w 1645"/>
                <a:gd name="T43" fmla="*/ 60 h 766"/>
                <a:gd name="T44" fmla="*/ 7 w 1645"/>
                <a:gd name="T45" fmla="*/ 67 h 766"/>
                <a:gd name="T46" fmla="*/ 17 w 1645"/>
                <a:gd name="T47" fmla="*/ 56 h 766"/>
                <a:gd name="T48" fmla="*/ 30 w 1645"/>
                <a:gd name="T49" fmla="*/ 60 h 766"/>
                <a:gd name="T50" fmla="*/ 36 w 1645"/>
                <a:gd name="T51" fmla="*/ 59 h 766"/>
                <a:gd name="T52" fmla="*/ 52 w 1645"/>
                <a:gd name="T53" fmla="*/ 51 h 766"/>
                <a:gd name="T54" fmla="*/ 63 w 1645"/>
                <a:gd name="T55" fmla="*/ 50 h 766"/>
                <a:gd name="T56" fmla="*/ 38 w 1645"/>
                <a:gd name="T57" fmla="*/ 78 h 766"/>
                <a:gd name="T58" fmla="*/ 25 w 1645"/>
                <a:gd name="T59" fmla="*/ 85 h 766"/>
                <a:gd name="T60" fmla="*/ 21 w 1645"/>
                <a:gd name="T61" fmla="*/ 84 h 766"/>
                <a:gd name="T62" fmla="*/ 17 w 1645"/>
                <a:gd name="T63" fmla="*/ 73 h 766"/>
                <a:gd name="T64" fmla="*/ 15 w 1645"/>
                <a:gd name="T65" fmla="*/ 70 h 766"/>
                <a:gd name="T66" fmla="*/ 12 w 1645"/>
                <a:gd name="T67" fmla="*/ 87 h 766"/>
                <a:gd name="T68" fmla="*/ 29 w 1645"/>
                <a:gd name="T69" fmla="*/ 94 h 766"/>
                <a:gd name="T70" fmla="*/ 40 w 1645"/>
                <a:gd name="T71" fmla="*/ 85 h 766"/>
                <a:gd name="T72" fmla="*/ 41 w 1645"/>
                <a:gd name="T73" fmla="*/ 77 h 766"/>
                <a:gd name="T74" fmla="*/ 80 w 1645"/>
                <a:gd name="T75" fmla="*/ 67 h 766"/>
                <a:gd name="T76" fmla="*/ 94 w 1645"/>
                <a:gd name="T77" fmla="*/ 73 h 766"/>
                <a:gd name="T78" fmla="*/ 109 w 1645"/>
                <a:gd name="T79" fmla="*/ 72 h 766"/>
                <a:gd name="T80" fmla="*/ 122 w 1645"/>
                <a:gd name="T81" fmla="*/ 67 h 766"/>
                <a:gd name="T82" fmla="*/ 158 w 1645"/>
                <a:gd name="T83" fmla="*/ 80 h 766"/>
                <a:gd name="T84" fmla="*/ 160 w 1645"/>
                <a:gd name="T85" fmla="*/ 89 h 766"/>
                <a:gd name="T86" fmla="*/ 173 w 1645"/>
                <a:gd name="T87" fmla="*/ 96 h 766"/>
                <a:gd name="T88" fmla="*/ 188 w 1645"/>
                <a:gd name="T89" fmla="*/ 87 h 766"/>
                <a:gd name="T90" fmla="*/ 183 w 1645"/>
                <a:gd name="T91" fmla="*/ 71 h 766"/>
                <a:gd name="T92" fmla="*/ 182 w 1645"/>
                <a:gd name="T93" fmla="*/ 78 h 766"/>
                <a:gd name="T94" fmla="*/ 178 w 1645"/>
                <a:gd name="T95" fmla="*/ 86 h 766"/>
                <a:gd name="T96" fmla="*/ 173 w 1645"/>
                <a:gd name="T97" fmla="*/ 87 h 766"/>
                <a:gd name="T98" fmla="*/ 161 w 1645"/>
                <a:gd name="T99" fmla="*/ 78 h 766"/>
                <a:gd name="T100" fmla="*/ 136 w 1645"/>
                <a:gd name="T101" fmla="*/ 54 h 766"/>
                <a:gd name="T102" fmla="*/ 142 w 1645"/>
                <a:gd name="T103" fmla="*/ 51 h 766"/>
                <a:gd name="T104" fmla="*/ 158 w 1645"/>
                <a:gd name="T105" fmla="*/ 59 h 766"/>
                <a:gd name="T106" fmla="*/ 168 w 1645"/>
                <a:gd name="T107" fmla="*/ 63 h 766"/>
                <a:gd name="T108" fmla="*/ 176 w 1645"/>
                <a:gd name="T109" fmla="*/ 58 h 766"/>
                <a:gd name="T110" fmla="*/ 189 w 1645"/>
                <a:gd name="T111" fmla="*/ 63 h 766"/>
                <a:gd name="T112" fmla="*/ 194 w 1645"/>
                <a:gd name="T113" fmla="*/ 68 h 766"/>
                <a:gd name="T114" fmla="*/ 189 w 1645"/>
                <a:gd name="T115" fmla="*/ 53 h 766"/>
                <a:gd name="T116" fmla="*/ 173 w 1645"/>
                <a:gd name="T117" fmla="*/ 51 h 766"/>
                <a:gd name="T118" fmla="*/ 143 w 1645"/>
                <a:gd name="T119" fmla="*/ 37 h 766"/>
                <a:gd name="T120" fmla="*/ 189 w 1645"/>
                <a:gd name="T121" fmla="*/ 22 h 766"/>
                <a:gd name="T122" fmla="*/ 204 w 1645"/>
                <a:gd name="T123" fmla="*/ 15 h 7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45"/>
                <a:gd name="T187" fmla="*/ 0 h 766"/>
                <a:gd name="T188" fmla="*/ 1645 w 1645"/>
                <a:gd name="T189" fmla="*/ 766 h 76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45" h="766">
                  <a:moveTo>
                    <a:pt x="1640" y="30"/>
                  </a:moveTo>
                  <a:lnTo>
                    <a:pt x="1638" y="22"/>
                  </a:lnTo>
                  <a:lnTo>
                    <a:pt x="1636" y="15"/>
                  </a:lnTo>
                  <a:lnTo>
                    <a:pt x="1632" y="7"/>
                  </a:lnTo>
                  <a:lnTo>
                    <a:pt x="1628" y="0"/>
                  </a:lnTo>
                  <a:lnTo>
                    <a:pt x="1626" y="17"/>
                  </a:lnTo>
                  <a:lnTo>
                    <a:pt x="1620" y="33"/>
                  </a:lnTo>
                  <a:lnTo>
                    <a:pt x="1613" y="48"/>
                  </a:lnTo>
                  <a:lnTo>
                    <a:pt x="1604" y="62"/>
                  </a:lnTo>
                  <a:lnTo>
                    <a:pt x="1592" y="75"/>
                  </a:lnTo>
                  <a:lnTo>
                    <a:pt x="1578" y="85"/>
                  </a:lnTo>
                  <a:lnTo>
                    <a:pt x="1563" y="93"/>
                  </a:lnTo>
                  <a:lnTo>
                    <a:pt x="1547" y="100"/>
                  </a:lnTo>
                  <a:lnTo>
                    <a:pt x="1531" y="103"/>
                  </a:lnTo>
                  <a:lnTo>
                    <a:pt x="1515" y="103"/>
                  </a:lnTo>
                  <a:lnTo>
                    <a:pt x="1499" y="102"/>
                  </a:lnTo>
                  <a:lnTo>
                    <a:pt x="1483" y="98"/>
                  </a:lnTo>
                  <a:lnTo>
                    <a:pt x="1469" y="92"/>
                  </a:lnTo>
                  <a:lnTo>
                    <a:pt x="1455" y="84"/>
                  </a:lnTo>
                  <a:lnTo>
                    <a:pt x="1442" y="73"/>
                  </a:lnTo>
                  <a:lnTo>
                    <a:pt x="1432" y="62"/>
                  </a:lnTo>
                  <a:lnTo>
                    <a:pt x="1432" y="61"/>
                  </a:lnTo>
                  <a:lnTo>
                    <a:pt x="1431" y="61"/>
                  </a:lnTo>
                  <a:lnTo>
                    <a:pt x="1427" y="62"/>
                  </a:lnTo>
                  <a:lnTo>
                    <a:pt x="1418" y="67"/>
                  </a:lnTo>
                  <a:lnTo>
                    <a:pt x="1403" y="73"/>
                  </a:lnTo>
                  <a:lnTo>
                    <a:pt x="1385" y="83"/>
                  </a:lnTo>
                  <a:lnTo>
                    <a:pt x="1362" y="93"/>
                  </a:lnTo>
                  <a:lnTo>
                    <a:pt x="1337" y="105"/>
                  </a:lnTo>
                  <a:lnTo>
                    <a:pt x="1311" y="118"/>
                  </a:lnTo>
                  <a:lnTo>
                    <a:pt x="1284" y="131"/>
                  </a:lnTo>
                  <a:lnTo>
                    <a:pt x="1257" y="145"/>
                  </a:lnTo>
                  <a:lnTo>
                    <a:pt x="1231" y="158"/>
                  </a:lnTo>
                  <a:lnTo>
                    <a:pt x="1206" y="170"/>
                  </a:lnTo>
                  <a:lnTo>
                    <a:pt x="1184" y="181"/>
                  </a:lnTo>
                  <a:lnTo>
                    <a:pt x="1166" y="190"/>
                  </a:lnTo>
                  <a:lnTo>
                    <a:pt x="1152" y="198"/>
                  </a:lnTo>
                  <a:lnTo>
                    <a:pt x="1143" y="203"/>
                  </a:lnTo>
                  <a:lnTo>
                    <a:pt x="1139" y="204"/>
                  </a:lnTo>
                  <a:lnTo>
                    <a:pt x="1138" y="207"/>
                  </a:lnTo>
                  <a:lnTo>
                    <a:pt x="1136" y="215"/>
                  </a:lnTo>
                  <a:lnTo>
                    <a:pt x="1131" y="228"/>
                  </a:lnTo>
                  <a:lnTo>
                    <a:pt x="1123" y="245"/>
                  </a:lnTo>
                  <a:lnTo>
                    <a:pt x="1114" y="265"/>
                  </a:lnTo>
                  <a:lnTo>
                    <a:pt x="1102" y="288"/>
                  </a:lnTo>
                  <a:lnTo>
                    <a:pt x="1087" y="312"/>
                  </a:lnTo>
                  <a:lnTo>
                    <a:pt x="1070" y="336"/>
                  </a:lnTo>
                  <a:lnTo>
                    <a:pt x="1049" y="360"/>
                  </a:lnTo>
                  <a:lnTo>
                    <a:pt x="1026" y="385"/>
                  </a:lnTo>
                  <a:lnTo>
                    <a:pt x="1000" y="408"/>
                  </a:lnTo>
                  <a:lnTo>
                    <a:pt x="970" y="427"/>
                  </a:lnTo>
                  <a:lnTo>
                    <a:pt x="936" y="445"/>
                  </a:lnTo>
                  <a:lnTo>
                    <a:pt x="898" y="457"/>
                  </a:lnTo>
                  <a:lnTo>
                    <a:pt x="857" y="465"/>
                  </a:lnTo>
                  <a:lnTo>
                    <a:pt x="812" y="469"/>
                  </a:lnTo>
                  <a:lnTo>
                    <a:pt x="758" y="465"/>
                  </a:lnTo>
                  <a:lnTo>
                    <a:pt x="711" y="456"/>
                  </a:lnTo>
                  <a:lnTo>
                    <a:pt x="668" y="442"/>
                  </a:lnTo>
                  <a:lnTo>
                    <a:pt x="631" y="424"/>
                  </a:lnTo>
                  <a:lnTo>
                    <a:pt x="600" y="402"/>
                  </a:lnTo>
                  <a:lnTo>
                    <a:pt x="572" y="377"/>
                  </a:lnTo>
                  <a:lnTo>
                    <a:pt x="549" y="351"/>
                  </a:lnTo>
                  <a:lnTo>
                    <a:pt x="530" y="324"/>
                  </a:lnTo>
                  <a:lnTo>
                    <a:pt x="515" y="296"/>
                  </a:lnTo>
                  <a:lnTo>
                    <a:pt x="502" y="271"/>
                  </a:lnTo>
                  <a:lnTo>
                    <a:pt x="493" y="245"/>
                  </a:lnTo>
                  <a:lnTo>
                    <a:pt x="486" y="223"/>
                  </a:lnTo>
                  <a:lnTo>
                    <a:pt x="480" y="205"/>
                  </a:lnTo>
                  <a:lnTo>
                    <a:pt x="478" y="191"/>
                  </a:lnTo>
                  <a:lnTo>
                    <a:pt x="476" y="182"/>
                  </a:lnTo>
                  <a:lnTo>
                    <a:pt x="476" y="178"/>
                  </a:lnTo>
                  <a:lnTo>
                    <a:pt x="476" y="177"/>
                  </a:lnTo>
                  <a:lnTo>
                    <a:pt x="472" y="175"/>
                  </a:lnTo>
                  <a:lnTo>
                    <a:pt x="464" y="173"/>
                  </a:lnTo>
                  <a:lnTo>
                    <a:pt x="451" y="170"/>
                  </a:lnTo>
                  <a:lnTo>
                    <a:pt x="434" y="166"/>
                  </a:lnTo>
                  <a:lnTo>
                    <a:pt x="415" y="162"/>
                  </a:lnTo>
                  <a:lnTo>
                    <a:pt x="391" y="158"/>
                  </a:lnTo>
                  <a:lnTo>
                    <a:pt x="368" y="153"/>
                  </a:lnTo>
                  <a:lnTo>
                    <a:pt x="344" y="148"/>
                  </a:lnTo>
                  <a:lnTo>
                    <a:pt x="319" y="144"/>
                  </a:lnTo>
                  <a:lnTo>
                    <a:pt x="296" y="139"/>
                  </a:lnTo>
                  <a:lnTo>
                    <a:pt x="273" y="136"/>
                  </a:lnTo>
                  <a:lnTo>
                    <a:pt x="253" y="132"/>
                  </a:lnTo>
                  <a:lnTo>
                    <a:pt x="236" y="130"/>
                  </a:lnTo>
                  <a:lnTo>
                    <a:pt x="223" y="128"/>
                  </a:lnTo>
                  <a:lnTo>
                    <a:pt x="215" y="127"/>
                  </a:lnTo>
                  <a:lnTo>
                    <a:pt x="212" y="127"/>
                  </a:lnTo>
                  <a:lnTo>
                    <a:pt x="212" y="128"/>
                  </a:lnTo>
                  <a:lnTo>
                    <a:pt x="203" y="141"/>
                  </a:lnTo>
                  <a:lnTo>
                    <a:pt x="193" y="153"/>
                  </a:lnTo>
                  <a:lnTo>
                    <a:pt x="181" y="163"/>
                  </a:lnTo>
                  <a:lnTo>
                    <a:pt x="168" y="173"/>
                  </a:lnTo>
                  <a:lnTo>
                    <a:pt x="153" y="180"/>
                  </a:lnTo>
                  <a:lnTo>
                    <a:pt x="138" y="184"/>
                  </a:lnTo>
                  <a:lnTo>
                    <a:pt x="122" y="185"/>
                  </a:lnTo>
                  <a:lnTo>
                    <a:pt x="105" y="185"/>
                  </a:lnTo>
                  <a:lnTo>
                    <a:pt x="87" y="183"/>
                  </a:lnTo>
                  <a:lnTo>
                    <a:pt x="70" y="177"/>
                  </a:lnTo>
                  <a:lnTo>
                    <a:pt x="55" y="169"/>
                  </a:lnTo>
                  <a:lnTo>
                    <a:pt x="42" y="159"/>
                  </a:lnTo>
                  <a:lnTo>
                    <a:pt x="30" y="147"/>
                  </a:lnTo>
                  <a:lnTo>
                    <a:pt x="20" y="133"/>
                  </a:lnTo>
                  <a:lnTo>
                    <a:pt x="12" y="118"/>
                  </a:lnTo>
                  <a:lnTo>
                    <a:pt x="8" y="102"/>
                  </a:lnTo>
                  <a:lnTo>
                    <a:pt x="4" y="110"/>
                  </a:lnTo>
                  <a:lnTo>
                    <a:pt x="2" y="118"/>
                  </a:lnTo>
                  <a:lnTo>
                    <a:pt x="1" y="127"/>
                  </a:lnTo>
                  <a:lnTo>
                    <a:pt x="0" y="135"/>
                  </a:lnTo>
                  <a:lnTo>
                    <a:pt x="0" y="156"/>
                  </a:lnTo>
                  <a:lnTo>
                    <a:pt x="4" y="177"/>
                  </a:lnTo>
                  <a:lnTo>
                    <a:pt x="12" y="197"/>
                  </a:lnTo>
                  <a:lnTo>
                    <a:pt x="25" y="215"/>
                  </a:lnTo>
                  <a:lnTo>
                    <a:pt x="40" y="230"/>
                  </a:lnTo>
                  <a:lnTo>
                    <a:pt x="57" y="242"/>
                  </a:lnTo>
                  <a:lnTo>
                    <a:pt x="78" y="250"/>
                  </a:lnTo>
                  <a:lnTo>
                    <a:pt x="100" y="254"/>
                  </a:lnTo>
                  <a:lnTo>
                    <a:pt x="120" y="254"/>
                  </a:lnTo>
                  <a:lnTo>
                    <a:pt x="139" y="252"/>
                  </a:lnTo>
                  <a:lnTo>
                    <a:pt x="158" y="248"/>
                  </a:lnTo>
                  <a:lnTo>
                    <a:pt x="174" y="239"/>
                  </a:lnTo>
                  <a:lnTo>
                    <a:pt x="190" y="229"/>
                  </a:lnTo>
                  <a:lnTo>
                    <a:pt x="203" y="216"/>
                  </a:lnTo>
                  <a:lnTo>
                    <a:pt x="213" y="201"/>
                  </a:lnTo>
                  <a:lnTo>
                    <a:pt x="220" y="184"/>
                  </a:lnTo>
                  <a:lnTo>
                    <a:pt x="464" y="227"/>
                  </a:lnTo>
                  <a:lnTo>
                    <a:pt x="464" y="229"/>
                  </a:lnTo>
                  <a:lnTo>
                    <a:pt x="464" y="231"/>
                  </a:lnTo>
                  <a:lnTo>
                    <a:pt x="463" y="234"/>
                  </a:lnTo>
                  <a:lnTo>
                    <a:pt x="463" y="236"/>
                  </a:lnTo>
                  <a:lnTo>
                    <a:pt x="464" y="258"/>
                  </a:lnTo>
                  <a:lnTo>
                    <a:pt x="466" y="280"/>
                  </a:lnTo>
                  <a:lnTo>
                    <a:pt x="470" y="301"/>
                  </a:lnTo>
                  <a:lnTo>
                    <a:pt x="474" y="321"/>
                  </a:lnTo>
                  <a:lnTo>
                    <a:pt x="246" y="430"/>
                  </a:lnTo>
                  <a:lnTo>
                    <a:pt x="236" y="413"/>
                  </a:lnTo>
                  <a:lnTo>
                    <a:pt x="223" y="401"/>
                  </a:lnTo>
                  <a:lnTo>
                    <a:pt x="208" y="390"/>
                  </a:lnTo>
                  <a:lnTo>
                    <a:pt x="192" y="383"/>
                  </a:lnTo>
                  <a:lnTo>
                    <a:pt x="174" y="379"/>
                  </a:lnTo>
                  <a:lnTo>
                    <a:pt x="155" y="378"/>
                  </a:lnTo>
                  <a:lnTo>
                    <a:pt x="136" y="379"/>
                  </a:lnTo>
                  <a:lnTo>
                    <a:pt x="116" y="382"/>
                  </a:lnTo>
                  <a:lnTo>
                    <a:pt x="95" y="390"/>
                  </a:lnTo>
                  <a:lnTo>
                    <a:pt x="77" y="402"/>
                  </a:lnTo>
                  <a:lnTo>
                    <a:pt x="62" y="417"/>
                  </a:lnTo>
                  <a:lnTo>
                    <a:pt x="50" y="434"/>
                  </a:lnTo>
                  <a:lnTo>
                    <a:pt x="41" y="454"/>
                  </a:lnTo>
                  <a:lnTo>
                    <a:pt x="37" y="475"/>
                  </a:lnTo>
                  <a:lnTo>
                    <a:pt x="37" y="496"/>
                  </a:lnTo>
                  <a:lnTo>
                    <a:pt x="40" y="518"/>
                  </a:lnTo>
                  <a:lnTo>
                    <a:pt x="42" y="526"/>
                  </a:lnTo>
                  <a:lnTo>
                    <a:pt x="46" y="533"/>
                  </a:lnTo>
                  <a:lnTo>
                    <a:pt x="49" y="541"/>
                  </a:lnTo>
                  <a:lnTo>
                    <a:pt x="54" y="548"/>
                  </a:lnTo>
                  <a:lnTo>
                    <a:pt x="56" y="531"/>
                  </a:lnTo>
                  <a:lnTo>
                    <a:pt x="61" y="515"/>
                  </a:lnTo>
                  <a:lnTo>
                    <a:pt x="68" y="500"/>
                  </a:lnTo>
                  <a:lnTo>
                    <a:pt x="77" y="486"/>
                  </a:lnTo>
                  <a:lnTo>
                    <a:pt x="88" y="473"/>
                  </a:lnTo>
                  <a:lnTo>
                    <a:pt x="102" y="463"/>
                  </a:lnTo>
                  <a:lnTo>
                    <a:pt x="117" y="455"/>
                  </a:lnTo>
                  <a:lnTo>
                    <a:pt x="133" y="449"/>
                  </a:lnTo>
                  <a:lnTo>
                    <a:pt x="150" y="446"/>
                  </a:lnTo>
                  <a:lnTo>
                    <a:pt x="166" y="445"/>
                  </a:lnTo>
                  <a:lnTo>
                    <a:pt x="182" y="447"/>
                  </a:lnTo>
                  <a:lnTo>
                    <a:pt x="198" y="450"/>
                  </a:lnTo>
                  <a:lnTo>
                    <a:pt x="213" y="456"/>
                  </a:lnTo>
                  <a:lnTo>
                    <a:pt x="226" y="464"/>
                  </a:lnTo>
                  <a:lnTo>
                    <a:pt x="238" y="475"/>
                  </a:lnTo>
                  <a:lnTo>
                    <a:pt x="250" y="486"/>
                  </a:lnTo>
                  <a:lnTo>
                    <a:pt x="250" y="487"/>
                  </a:lnTo>
                  <a:lnTo>
                    <a:pt x="252" y="486"/>
                  </a:lnTo>
                  <a:lnTo>
                    <a:pt x="259" y="484"/>
                  </a:lnTo>
                  <a:lnTo>
                    <a:pt x="269" y="479"/>
                  </a:lnTo>
                  <a:lnTo>
                    <a:pt x="282" y="473"/>
                  </a:lnTo>
                  <a:lnTo>
                    <a:pt x="298" y="465"/>
                  </a:lnTo>
                  <a:lnTo>
                    <a:pt x="315" y="457"/>
                  </a:lnTo>
                  <a:lnTo>
                    <a:pt x="334" y="448"/>
                  </a:lnTo>
                  <a:lnTo>
                    <a:pt x="355" y="438"/>
                  </a:lnTo>
                  <a:lnTo>
                    <a:pt x="374" y="428"/>
                  </a:lnTo>
                  <a:lnTo>
                    <a:pt x="395" y="418"/>
                  </a:lnTo>
                  <a:lnTo>
                    <a:pt x="416" y="408"/>
                  </a:lnTo>
                  <a:lnTo>
                    <a:pt x="434" y="398"/>
                  </a:lnTo>
                  <a:lnTo>
                    <a:pt x="451" y="390"/>
                  </a:lnTo>
                  <a:lnTo>
                    <a:pt x="468" y="382"/>
                  </a:lnTo>
                  <a:lnTo>
                    <a:pt x="480" y="375"/>
                  </a:lnTo>
                  <a:lnTo>
                    <a:pt x="491" y="371"/>
                  </a:lnTo>
                  <a:lnTo>
                    <a:pt x="498" y="386"/>
                  </a:lnTo>
                  <a:lnTo>
                    <a:pt x="504" y="401"/>
                  </a:lnTo>
                  <a:lnTo>
                    <a:pt x="512" y="415"/>
                  </a:lnTo>
                  <a:lnTo>
                    <a:pt x="522" y="428"/>
                  </a:lnTo>
                  <a:lnTo>
                    <a:pt x="312" y="564"/>
                  </a:lnTo>
                  <a:lnTo>
                    <a:pt x="312" y="570"/>
                  </a:lnTo>
                  <a:lnTo>
                    <a:pt x="310" y="583"/>
                  </a:lnTo>
                  <a:lnTo>
                    <a:pt x="305" y="602"/>
                  </a:lnTo>
                  <a:lnTo>
                    <a:pt x="298" y="624"/>
                  </a:lnTo>
                  <a:lnTo>
                    <a:pt x="287" y="646"/>
                  </a:lnTo>
                  <a:lnTo>
                    <a:pt x="269" y="665"/>
                  </a:lnTo>
                  <a:lnTo>
                    <a:pt x="247" y="676"/>
                  </a:lnTo>
                  <a:lnTo>
                    <a:pt x="218" y="680"/>
                  </a:lnTo>
                  <a:lnTo>
                    <a:pt x="211" y="680"/>
                  </a:lnTo>
                  <a:lnTo>
                    <a:pt x="203" y="678"/>
                  </a:lnTo>
                  <a:lnTo>
                    <a:pt x="196" y="677"/>
                  </a:lnTo>
                  <a:lnTo>
                    <a:pt x="190" y="676"/>
                  </a:lnTo>
                  <a:lnTo>
                    <a:pt x="183" y="674"/>
                  </a:lnTo>
                  <a:lnTo>
                    <a:pt x="176" y="672"/>
                  </a:lnTo>
                  <a:lnTo>
                    <a:pt x="170" y="669"/>
                  </a:lnTo>
                  <a:lnTo>
                    <a:pt x="165" y="666"/>
                  </a:lnTo>
                  <a:lnTo>
                    <a:pt x="163" y="665"/>
                  </a:lnTo>
                  <a:lnTo>
                    <a:pt x="162" y="665"/>
                  </a:lnTo>
                  <a:lnTo>
                    <a:pt x="162" y="664"/>
                  </a:lnTo>
                  <a:lnTo>
                    <a:pt x="151" y="649"/>
                  </a:lnTo>
                  <a:lnTo>
                    <a:pt x="143" y="634"/>
                  </a:lnTo>
                  <a:lnTo>
                    <a:pt x="136" y="616"/>
                  </a:lnTo>
                  <a:lnTo>
                    <a:pt x="133" y="600"/>
                  </a:lnTo>
                  <a:lnTo>
                    <a:pt x="133" y="583"/>
                  </a:lnTo>
                  <a:lnTo>
                    <a:pt x="136" y="566"/>
                  </a:lnTo>
                  <a:lnTo>
                    <a:pt x="140" y="549"/>
                  </a:lnTo>
                  <a:lnTo>
                    <a:pt x="148" y="533"/>
                  </a:lnTo>
                  <a:lnTo>
                    <a:pt x="140" y="537"/>
                  </a:lnTo>
                  <a:lnTo>
                    <a:pt x="132" y="541"/>
                  </a:lnTo>
                  <a:lnTo>
                    <a:pt x="124" y="547"/>
                  </a:lnTo>
                  <a:lnTo>
                    <a:pt x="117" y="553"/>
                  </a:lnTo>
                  <a:lnTo>
                    <a:pt x="102" y="570"/>
                  </a:lnTo>
                  <a:lnTo>
                    <a:pt x="91" y="589"/>
                  </a:lnTo>
                  <a:lnTo>
                    <a:pt x="84" y="609"/>
                  </a:lnTo>
                  <a:lnTo>
                    <a:pt x="80" y="631"/>
                  </a:lnTo>
                  <a:lnTo>
                    <a:pt x="80" y="652"/>
                  </a:lnTo>
                  <a:lnTo>
                    <a:pt x="86" y="673"/>
                  </a:lnTo>
                  <a:lnTo>
                    <a:pt x="95" y="692"/>
                  </a:lnTo>
                  <a:lnTo>
                    <a:pt x="110" y="708"/>
                  </a:lnTo>
                  <a:lnTo>
                    <a:pt x="131" y="725"/>
                  </a:lnTo>
                  <a:lnTo>
                    <a:pt x="151" y="737"/>
                  </a:lnTo>
                  <a:lnTo>
                    <a:pt x="170" y="744"/>
                  </a:lnTo>
                  <a:lnTo>
                    <a:pt x="190" y="749"/>
                  </a:lnTo>
                  <a:lnTo>
                    <a:pt x="208" y="749"/>
                  </a:lnTo>
                  <a:lnTo>
                    <a:pt x="226" y="746"/>
                  </a:lnTo>
                  <a:lnTo>
                    <a:pt x="243" y="741"/>
                  </a:lnTo>
                  <a:lnTo>
                    <a:pt x="259" y="734"/>
                  </a:lnTo>
                  <a:lnTo>
                    <a:pt x="273" y="725"/>
                  </a:lnTo>
                  <a:lnTo>
                    <a:pt x="287" y="714"/>
                  </a:lnTo>
                  <a:lnTo>
                    <a:pt x="298" y="702"/>
                  </a:lnTo>
                  <a:lnTo>
                    <a:pt x="307" y="689"/>
                  </a:lnTo>
                  <a:lnTo>
                    <a:pt x="315" y="676"/>
                  </a:lnTo>
                  <a:lnTo>
                    <a:pt x="321" y="662"/>
                  </a:lnTo>
                  <a:lnTo>
                    <a:pt x="325" y="650"/>
                  </a:lnTo>
                  <a:lnTo>
                    <a:pt x="326" y="638"/>
                  </a:lnTo>
                  <a:lnTo>
                    <a:pt x="326" y="631"/>
                  </a:lnTo>
                  <a:lnTo>
                    <a:pt x="325" y="624"/>
                  </a:lnTo>
                  <a:lnTo>
                    <a:pt x="324" y="619"/>
                  </a:lnTo>
                  <a:lnTo>
                    <a:pt x="322" y="612"/>
                  </a:lnTo>
                  <a:lnTo>
                    <a:pt x="554" y="470"/>
                  </a:lnTo>
                  <a:lnTo>
                    <a:pt x="565" y="483"/>
                  </a:lnTo>
                  <a:lnTo>
                    <a:pt x="578" y="494"/>
                  </a:lnTo>
                  <a:lnTo>
                    <a:pt x="592" y="506"/>
                  </a:lnTo>
                  <a:lnTo>
                    <a:pt x="606" y="516"/>
                  </a:lnTo>
                  <a:lnTo>
                    <a:pt x="620" y="526"/>
                  </a:lnTo>
                  <a:lnTo>
                    <a:pt x="635" y="536"/>
                  </a:lnTo>
                  <a:lnTo>
                    <a:pt x="650" y="544"/>
                  </a:lnTo>
                  <a:lnTo>
                    <a:pt x="666" y="552"/>
                  </a:lnTo>
                  <a:lnTo>
                    <a:pt x="682" y="559"/>
                  </a:lnTo>
                  <a:lnTo>
                    <a:pt x="698" y="564"/>
                  </a:lnTo>
                  <a:lnTo>
                    <a:pt x="715" y="569"/>
                  </a:lnTo>
                  <a:lnTo>
                    <a:pt x="733" y="574"/>
                  </a:lnTo>
                  <a:lnTo>
                    <a:pt x="750" y="577"/>
                  </a:lnTo>
                  <a:lnTo>
                    <a:pt x="767" y="579"/>
                  </a:lnTo>
                  <a:lnTo>
                    <a:pt x="786" y="582"/>
                  </a:lnTo>
                  <a:lnTo>
                    <a:pt x="804" y="582"/>
                  </a:lnTo>
                  <a:lnTo>
                    <a:pt x="821" y="582"/>
                  </a:lnTo>
                  <a:lnTo>
                    <a:pt x="837" y="581"/>
                  </a:lnTo>
                  <a:lnTo>
                    <a:pt x="854" y="578"/>
                  </a:lnTo>
                  <a:lnTo>
                    <a:pt x="870" y="575"/>
                  </a:lnTo>
                  <a:lnTo>
                    <a:pt x="886" y="571"/>
                  </a:lnTo>
                  <a:lnTo>
                    <a:pt x="901" y="568"/>
                  </a:lnTo>
                  <a:lnTo>
                    <a:pt x="916" y="562"/>
                  </a:lnTo>
                  <a:lnTo>
                    <a:pt x="931" y="556"/>
                  </a:lnTo>
                  <a:lnTo>
                    <a:pt x="946" y="551"/>
                  </a:lnTo>
                  <a:lnTo>
                    <a:pt x="960" y="544"/>
                  </a:lnTo>
                  <a:lnTo>
                    <a:pt x="973" y="536"/>
                  </a:lnTo>
                  <a:lnTo>
                    <a:pt x="987" y="528"/>
                  </a:lnTo>
                  <a:lnTo>
                    <a:pt x="1000" y="519"/>
                  </a:lnTo>
                  <a:lnTo>
                    <a:pt x="1013" y="510"/>
                  </a:lnTo>
                  <a:lnTo>
                    <a:pt x="1025" y="500"/>
                  </a:lnTo>
                  <a:lnTo>
                    <a:pt x="1037" y="490"/>
                  </a:lnTo>
                  <a:lnTo>
                    <a:pt x="1265" y="629"/>
                  </a:lnTo>
                  <a:lnTo>
                    <a:pt x="1264" y="636"/>
                  </a:lnTo>
                  <a:lnTo>
                    <a:pt x="1263" y="642"/>
                  </a:lnTo>
                  <a:lnTo>
                    <a:pt x="1261" y="649"/>
                  </a:lnTo>
                  <a:lnTo>
                    <a:pt x="1261" y="655"/>
                  </a:lnTo>
                  <a:lnTo>
                    <a:pt x="1263" y="667"/>
                  </a:lnTo>
                  <a:lnTo>
                    <a:pt x="1266" y="680"/>
                  </a:lnTo>
                  <a:lnTo>
                    <a:pt x="1272" y="693"/>
                  </a:lnTo>
                  <a:lnTo>
                    <a:pt x="1280" y="706"/>
                  </a:lnTo>
                  <a:lnTo>
                    <a:pt x="1289" y="719"/>
                  </a:lnTo>
                  <a:lnTo>
                    <a:pt x="1301" y="732"/>
                  </a:lnTo>
                  <a:lnTo>
                    <a:pt x="1314" y="742"/>
                  </a:lnTo>
                  <a:lnTo>
                    <a:pt x="1328" y="751"/>
                  </a:lnTo>
                  <a:lnTo>
                    <a:pt x="1344" y="758"/>
                  </a:lnTo>
                  <a:lnTo>
                    <a:pt x="1362" y="764"/>
                  </a:lnTo>
                  <a:lnTo>
                    <a:pt x="1379" y="766"/>
                  </a:lnTo>
                  <a:lnTo>
                    <a:pt x="1397" y="766"/>
                  </a:lnTo>
                  <a:lnTo>
                    <a:pt x="1417" y="761"/>
                  </a:lnTo>
                  <a:lnTo>
                    <a:pt x="1437" y="755"/>
                  </a:lnTo>
                  <a:lnTo>
                    <a:pt x="1456" y="742"/>
                  </a:lnTo>
                  <a:lnTo>
                    <a:pt x="1477" y="726"/>
                  </a:lnTo>
                  <a:lnTo>
                    <a:pt x="1492" y="710"/>
                  </a:lnTo>
                  <a:lnTo>
                    <a:pt x="1501" y="690"/>
                  </a:lnTo>
                  <a:lnTo>
                    <a:pt x="1507" y="669"/>
                  </a:lnTo>
                  <a:lnTo>
                    <a:pt x="1507" y="649"/>
                  </a:lnTo>
                  <a:lnTo>
                    <a:pt x="1503" y="627"/>
                  </a:lnTo>
                  <a:lnTo>
                    <a:pt x="1496" y="606"/>
                  </a:lnTo>
                  <a:lnTo>
                    <a:pt x="1485" y="587"/>
                  </a:lnTo>
                  <a:lnTo>
                    <a:pt x="1470" y="570"/>
                  </a:lnTo>
                  <a:lnTo>
                    <a:pt x="1463" y="564"/>
                  </a:lnTo>
                  <a:lnTo>
                    <a:pt x="1455" y="559"/>
                  </a:lnTo>
                  <a:lnTo>
                    <a:pt x="1447" y="554"/>
                  </a:lnTo>
                  <a:lnTo>
                    <a:pt x="1439" y="551"/>
                  </a:lnTo>
                  <a:lnTo>
                    <a:pt x="1447" y="567"/>
                  </a:lnTo>
                  <a:lnTo>
                    <a:pt x="1452" y="583"/>
                  </a:lnTo>
                  <a:lnTo>
                    <a:pt x="1454" y="600"/>
                  </a:lnTo>
                  <a:lnTo>
                    <a:pt x="1454" y="617"/>
                  </a:lnTo>
                  <a:lnTo>
                    <a:pt x="1450" y="634"/>
                  </a:lnTo>
                  <a:lnTo>
                    <a:pt x="1445" y="651"/>
                  </a:lnTo>
                  <a:lnTo>
                    <a:pt x="1437" y="666"/>
                  </a:lnTo>
                  <a:lnTo>
                    <a:pt x="1425" y="681"/>
                  </a:lnTo>
                  <a:lnTo>
                    <a:pt x="1425" y="682"/>
                  </a:lnTo>
                  <a:lnTo>
                    <a:pt x="1424" y="682"/>
                  </a:lnTo>
                  <a:lnTo>
                    <a:pt x="1423" y="683"/>
                  </a:lnTo>
                  <a:lnTo>
                    <a:pt x="1417" y="687"/>
                  </a:lnTo>
                  <a:lnTo>
                    <a:pt x="1410" y="689"/>
                  </a:lnTo>
                  <a:lnTo>
                    <a:pt x="1404" y="691"/>
                  </a:lnTo>
                  <a:lnTo>
                    <a:pt x="1397" y="693"/>
                  </a:lnTo>
                  <a:lnTo>
                    <a:pt x="1390" y="695"/>
                  </a:lnTo>
                  <a:lnTo>
                    <a:pt x="1384" y="696"/>
                  </a:lnTo>
                  <a:lnTo>
                    <a:pt x="1377" y="697"/>
                  </a:lnTo>
                  <a:lnTo>
                    <a:pt x="1370" y="697"/>
                  </a:lnTo>
                  <a:lnTo>
                    <a:pt x="1340" y="693"/>
                  </a:lnTo>
                  <a:lnTo>
                    <a:pt x="1318" y="682"/>
                  </a:lnTo>
                  <a:lnTo>
                    <a:pt x="1301" y="664"/>
                  </a:lnTo>
                  <a:lnTo>
                    <a:pt x="1289" y="642"/>
                  </a:lnTo>
                  <a:lnTo>
                    <a:pt x="1282" y="620"/>
                  </a:lnTo>
                  <a:lnTo>
                    <a:pt x="1278" y="600"/>
                  </a:lnTo>
                  <a:lnTo>
                    <a:pt x="1275" y="587"/>
                  </a:lnTo>
                  <a:lnTo>
                    <a:pt x="1275" y="582"/>
                  </a:lnTo>
                  <a:lnTo>
                    <a:pt x="1072" y="450"/>
                  </a:lnTo>
                  <a:lnTo>
                    <a:pt x="1077" y="443"/>
                  </a:lnTo>
                  <a:lnTo>
                    <a:pt x="1083" y="438"/>
                  </a:lnTo>
                  <a:lnTo>
                    <a:pt x="1087" y="431"/>
                  </a:lnTo>
                  <a:lnTo>
                    <a:pt x="1092" y="424"/>
                  </a:lnTo>
                  <a:lnTo>
                    <a:pt x="1097" y="416"/>
                  </a:lnTo>
                  <a:lnTo>
                    <a:pt x="1101" y="409"/>
                  </a:lnTo>
                  <a:lnTo>
                    <a:pt x="1106" y="402"/>
                  </a:lnTo>
                  <a:lnTo>
                    <a:pt x="1109" y="394"/>
                  </a:lnTo>
                  <a:lnTo>
                    <a:pt x="1122" y="400"/>
                  </a:lnTo>
                  <a:lnTo>
                    <a:pt x="1136" y="408"/>
                  </a:lnTo>
                  <a:lnTo>
                    <a:pt x="1152" y="416"/>
                  </a:lnTo>
                  <a:lnTo>
                    <a:pt x="1170" y="424"/>
                  </a:lnTo>
                  <a:lnTo>
                    <a:pt x="1189" y="433"/>
                  </a:lnTo>
                  <a:lnTo>
                    <a:pt x="1207" y="442"/>
                  </a:lnTo>
                  <a:lnTo>
                    <a:pt x="1226" y="451"/>
                  </a:lnTo>
                  <a:lnTo>
                    <a:pt x="1245" y="461"/>
                  </a:lnTo>
                  <a:lnTo>
                    <a:pt x="1263" y="470"/>
                  </a:lnTo>
                  <a:lnTo>
                    <a:pt x="1280" y="478"/>
                  </a:lnTo>
                  <a:lnTo>
                    <a:pt x="1296" y="486"/>
                  </a:lnTo>
                  <a:lnTo>
                    <a:pt x="1310" y="492"/>
                  </a:lnTo>
                  <a:lnTo>
                    <a:pt x="1320" y="498"/>
                  </a:lnTo>
                  <a:lnTo>
                    <a:pt x="1329" y="502"/>
                  </a:lnTo>
                  <a:lnTo>
                    <a:pt x="1335" y="504"/>
                  </a:lnTo>
                  <a:lnTo>
                    <a:pt x="1337" y="504"/>
                  </a:lnTo>
                  <a:lnTo>
                    <a:pt x="1337" y="503"/>
                  </a:lnTo>
                  <a:lnTo>
                    <a:pt x="1348" y="492"/>
                  </a:lnTo>
                  <a:lnTo>
                    <a:pt x="1361" y="481"/>
                  </a:lnTo>
                  <a:lnTo>
                    <a:pt x="1374" y="473"/>
                  </a:lnTo>
                  <a:lnTo>
                    <a:pt x="1389" y="468"/>
                  </a:lnTo>
                  <a:lnTo>
                    <a:pt x="1404" y="464"/>
                  </a:lnTo>
                  <a:lnTo>
                    <a:pt x="1420" y="462"/>
                  </a:lnTo>
                  <a:lnTo>
                    <a:pt x="1438" y="463"/>
                  </a:lnTo>
                  <a:lnTo>
                    <a:pt x="1454" y="466"/>
                  </a:lnTo>
                  <a:lnTo>
                    <a:pt x="1470" y="472"/>
                  </a:lnTo>
                  <a:lnTo>
                    <a:pt x="1485" y="480"/>
                  </a:lnTo>
                  <a:lnTo>
                    <a:pt x="1499" y="491"/>
                  </a:lnTo>
                  <a:lnTo>
                    <a:pt x="1510" y="503"/>
                  </a:lnTo>
                  <a:lnTo>
                    <a:pt x="1520" y="517"/>
                  </a:lnTo>
                  <a:lnTo>
                    <a:pt x="1526" y="532"/>
                  </a:lnTo>
                  <a:lnTo>
                    <a:pt x="1531" y="548"/>
                  </a:lnTo>
                  <a:lnTo>
                    <a:pt x="1533" y="566"/>
                  </a:lnTo>
                  <a:lnTo>
                    <a:pt x="1538" y="559"/>
                  </a:lnTo>
                  <a:lnTo>
                    <a:pt x="1541" y="551"/>
                  </a:lnTo>
                  <a:lnTo>
                    <a:pt x="1545" y="544"/>
                  </a:lnTo>
                  <a:lnTo>
                    <a:pt x="1547" y="536"/>
                  </a:lnTo>
                  <a:lnTo>
                    <a:pt x="1551" y="514"/>
                  </a:lnTo>
                  <a:lnTo>
                    <a:pt x="1551" y="492"/>
                  </a:lnTo>
                  <a:lnTo>
                    <a:pt x="1546" y="471"/>
                  </a:lnTo>
                  <a:lnTo>
                    <a:pt x="1537" y="451"/>
                  </a:lnTo>
                  <a:lnTo>
                    <a:pt x="1525" y="434"/>
                  </a:lnTo>
                  <a:lnTo>
                    <a:pt x="1510" y="419"/>
                  </a:lnTo>
                  <a:lnTo>
                    <a:pt x="1492" y="408"/>
                  </a:lnTo>
                  <a:lnTo>
                    <a:pt x="1471" y="400"/>
                  </a:lnTo>
                  <a:lnTo>
                    <a:pt x="1452" y="395"/>
                  </a:lnTo>
                  <a:lnTo>
                    <a:pt x="1432" y="394"/>
                  </a:lnTo>
                  <a:lnTo>
                    <a:pt x="1414" y="396"/>
                  </a:lnTo>
                  <a:lnTo>
                    <a:pt x="1395" y="401"/>
                  </a:lnTo>
                  <a:lnTo>
                    <a:pt x="1379" y="408"/>
                  </a:lnTo>
                  <a:lnTo>
                    <a:pt x="1364" y="418"/>
                  </a:lnTo>
                  <a:lnTo>
                    <a:pt x="1351" y="431"/>
                  </a:lnTo>
                  <a:lnTo>
                    <a:pt x="1341" y="447"/>
                  </a:lnTo>
                  <a:lnTo>
                    <a:pt x="1129" y="347"/>
                  </a:lnTo>
                  <a:lnTo>
                    <a:pt x="1134" y="328"/>
                  </a:lnTo>
                  <a:lnTo>
                    <a:pt x="1138" y="310"/>
                  </a:lnTo>
                  <a:lnTo>
                    <a:pt x="1142" y="291"/>
                  </a:lnTo>
                  <a:lnTo>
                    <a:pt x="1145" y="273"/>
                  </a:lnTo>
                  <a:lnTo>
                    <a:pt x="1434" y="118"/>
                  </a:lnTo>
                  <a:lnTo>
                    <a:pt x="1445" y="135"/>
                  </a:lnTo>
                  <a:lnTo>
                    <a:pt x="1457" y="147"/>
                  </a:lnTo>
                  <a:lnTo>
                    <a:pt x="1472" y="158"/>
                  </a:lnTo>
                  <a:lnTo>
                    <a:pt x="1488" y="165"/>
                  </a:lnTo>
                  <a:lnTo>
                    <a:pt x="1507" y="169"/>
                  </a:lnTo>
                  <a:lnTo>
                    <a:pt x="1525" y="171"/>
                  </a:lnTo>
                  <a:lnTo>
                    <a:pt x="1545" y="170"/>
                  </a:lnTo>
                  <a:lnTo>
                    <a:pt x="1564" y="166"/>
                  </a:lnTo>
                  <a:lnTo>
                    <a:pt x="1585" y="158"/>
                  </a:lnTo>
                  <a:lnTo>
                    <a:pt x="1604" y="146"/>
                  </a:lnTo>
                  <a:lnTo>
                    <a:pt x="1619" y="131"/>
                  </a:lnTo>
                  <a:lnTo>
                    <a:pt x="1631" y="114"/>
                  </a:lnTo>
                  <a:lnTo>
                    <a:pt x="1639" y="94"/>
                  </a:lnTo>
                  <a:lnTo>
                    <a:pt x="1644" y="73"/>
                  </a:lnTo>
                  <a:lnTo>
                    <a:pt x="1645" y="52"/>
                  </a:lnTo>
                  <a:lnTo>
                    <a:pt x="164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379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1ra. parte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Clasifica en un </a:t>
            </a:r>
            <a:r>
              <a:rPr lang="es-CL" dirty="0" err="1" smtClean="0"/>
              <a:t>foda</a:t>
            </a:r>
            <a:r>
              <a:rPr lang="es-CL" dirty="0" smtClean="0"/>
              <a:t> las competencias que consideras :</a:t>
            </a:r>
          </a:p>
          <a:p>
            <a:pPr marL="0" indent="0">
              <a:buNone/>
            </a:pPr>
            <a:r>
              <a:rPr lang="es-CL" dirty="0" err="1" smtClean="0"/>
              <a:t>a.Fortalezas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b. Oportunidades</a:t>
            </a:r>
          </a:p>
          <a:p>
            <a:pPr marL="0" indent="0">
              <a:buNone/>
            </a:pPr>
            <a:r>
              <a:rPr lang="es-CL" dirty="0" err="1" smtClean="0"/>
              <a:t>b.Debilidades</a:t>
            </a:r>
            <a:endParaRPr lang="es-CL" dirty="0" smtClean="0"/>
          </a:p>
          <a:p>
            <a:pPr marL="0" indent="0">
              <a:buNone/>
            </a:pPr>
            <a:r>
              <a:rPr lang="es-CL" dirty="0" err="1" smtClean="0"/>
              <a:t>c.Amenazas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39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2da. Parte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Menciona por escrito como podrías convertir tus debilidades en fortalezas y tus amenazas </a:t>
            </a:r>
            <a:r>
              <a:rPr lang="es-CL" smtClean="0"/>
              <a:t>en </a:t>
            </a:r>
            <a:r>
              <a:rPr lang="es-CL" smtClean="0"/>
              <a:t>oportunidades.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7164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40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ACTIVIDAD:  Foda Personal v/s Foda laboral</vt:lpstr>
      <vt:lpstr>1ra. parte</vt:lpstr>
      <vt:lpstr>2da. Parte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ACTIVIDAD:  Foda Personal v/s Foda laboral</dc:title>
  <dc:creator>Jaime</dc:creator>
  <cp:lastModifiedBy>Jaime</cp:lastModifiedBy>
  <cp:revision>3</cp:revision>
  <dcterms:created xsi:type="dcterms:W3CDTF">2012-10-12T20:56:58Z</dcterms:created>
  <dcterms:modified xsi:type="dcterms:W3CDTF">2012-10-12T21:37:50Z</dcterms:modified>
</cp:coreProperties>
</file>