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B06EA3F-7BD8-4BDD-8B26-A4DA7DE6C667}" type="datetimeFigureOut">
              <a:rPr lang="es-CL" smtClean="0"/>
              <a:t>30-09-2013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25417FC-1702-4694-B577-1BF762E6A70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EA3F-7BD8-4BDD-8B26-A4DA7DE6C667}" type="datetimeFigureOut">
              <a:rPr lang="es-CL" smtClean="0"/>
              <a:t>30-09-2013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17FC-1702-4694-B577-1BF762E6A70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EA3F-7BD8-4BDD-8B26-A4DA7DE6C667}" type="datetimeFigureOut">
              <a:rPr lang="es-CL" smtClean="0"/>
              <a:t>30-09-2013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17FC-1702-4694-B577-1BF762E6A70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EA3F-7BD8-4BDD-8B26-A4DA7DE6C667}" type="datetimeFigureOut">
              <a:rPr lang="es-CL" smtClean="0"/>
              <a:t>30-09-2013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17FC-1702-4694-B577-1BF762E6A70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EA3F-7BD8-4BDD-8B26-A4DA7DE6C667}" type="datetimeFigureOut">
              <a:rPr lang="es-CL" smtClean="0"/>
              <a:t>30-09-2013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17FC-1702-4694-B577-1BF762E6A70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EA3F-7BD8-4BDD-8B26-A4DA7DE6C667}" type="datetimeFigureOut">
              <a:rPr lang="es-CL" smtClean="0"/>
              <a:t>30-09-2013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17FC-1702-4694-B577-1BF762E6A703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EA3F-7BD8-4BDD-8B26-A4DA7DE6C667}" type="datetimeFigureOut">
              <a:rPr lang="es-CL" smtClean="0"/>
              <a:t>30-09-2013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17FC-1702-4694-B577-1BF762E6A703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EA3F-7BD8-4BDD-8B26-A4DA7DE6C667}" type="datetimeFigureOut">
              <a:rPr lang="es-CL" smtClean="0"/>
              <a:t>30-09-2013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17FC-1702-4694-B577-1BF762E6A70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6EA3F-7BD8-4BDD-8B26-A4DA7DE6C667}" type="datetimeFigureOut">
              <a:rPr lang="es-CL" smtClean="0"/>
              <a:t>30-09-2013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17FC-1702-4694-B577-1BF762E6A70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B06EA3F-7BD8-4BDD-8B26-A4DA7DE6C667}" type="datetimeFigureOut">
              <a:rPr lang="es-CL" smtClean="0"/>
              <a:t>30-09-2013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25417FC-1702-4694-B577-1BF762E6A70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B06EA3F-7BD8-4BDD-8B26-A4DA7DE6C667}" type="datetimeFigureOut">
              <a:rPr lang="es-CL" smtClean="0"/>
              <a:t>30-09-2013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25417FC-1702-4694-B577-1BF762E6A70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B06EA3F-7BD8-4BDD-8B26-A4DA7DE6C667}" type="datetimeFigureOut">
              <a:rPr lang="es-CL" smtClean="0"/>
              <a:t>30-09-2013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25417FC-1702-4694-B577-1BF762E6A703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APRESTO LABORAL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PORTAFOLIO</a:t>
            </a:r>
          </a:p>
          <a:p>
            <a:r>
              <a:rPr lang="es-CL" dirty="0" smtClean="0"/>
              <a:t>2013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2780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PRODUCTOS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2119257"/>
            <a:ext cx="6768752" cy="3603812"/>
          </a:xfrm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lvl="1"/>
            <a:r>
              <a:rPr lang="es-ES" sz="2400" dirty="0"/>
              <a:t>Currículum Vitae actualizado.</a:t>
            </a:r>
            <a:endParaRPr lang="es-CL" sz="3600" dirty="0"/>
          </a:p>
          <a:p>
            <a:pPr lvl="1"/>
            <a:r>
              <a:rPr lang="es-ES" sz="2400" dirty="0"/>
              <a:t>Carta de Presentación</a:t>
            </a:r>
            <a:endParaRPr lang="es-CL" sz="3600" dirty="0"/>
          </a:p>
          <a:p>
            <a:pPr lvl="1"/>
            <a:r>
              <a:rPr lang="es-ES" sz="2400" dirty="0"/>
              <a:t>Carta de Recomendación (si ha trabajado en otros lugares). [OPCIONAL]</a:t>
            </a:r>
            <a:endParaRPr lang="es-CL" sz="3600" dirty="0"/>
          </a:p>
          <a:p>
            <a:pPr lvl="1"/>
            <a:r>
              <a:rPr lang="es-ES" sz="2400" dirty="0"/>
              <a:t>Copia de otros títulos (si los posee). [OPCIONAL]</a:t>
            </a:r>
            <a:endParaRPr lang="es-CL" sz="3600" dirty="0"/>
          </a:p>
          <a:p>
            <a:pPr lvl="1"/>
            <a:r>
              <a:rPr lang="es-ES" sz="2400" dirty="0"/>
              <a:t>Análisis FODA PERSONAL</a:t>
            </a:r>
            <a:endParaRPr lang="es-CL" sz="3600" dirty="0"/>
          </a:p>
          <a:p>
            <a:pPr lvl="1"/>
            <a:r>
              <a:rPr lang="es-ES" sz="2400" dirty="0"/>
              <a:t>Análisis FODA LABORAL</a:t>
            </a:r>
            <a:endParaRPr lang="es-CL" sz="3600" dirty="0"/>
          </a:p>
          <a:p>
            <a:pPr lvl="1"/>
            <a:r>
              <a:rPr lang="es-ES" sz="2400" dirty="0"/>
              <a:t>Análisis del texto ¿Quién se ha Llevado mi Queso?</a:t>
            </a:r>
            <a:endParaRPr lang="es-CL" sz="3600" dirty="0"/>
          </a:p>
          <a:p>
            <a:pPr lvl="1"/>
            <a:r>
              <a:rPr lang="es-ES" sz="2400" dirty="0"/>
              <a:t>Nómina de colegios municipales y particulares subvencionados con datos para postulación.</a:t>
            </a:r>
            <a:endParaRPr lang="es-CL" sz="3600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62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s-ES" sz="3600" b="1" dirty="0"/>
              <a:t>CARACTERÍSTICAS FORMALES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772816"/>
            <a:ext cx="7344816" cy="3950253"/>
          </a:xfrm>
          <a:ln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 lvl="0"/>
            <a:r>
              <a:rPr lang="es-ES" dirty="0" smtClean="0"/>
              <a:t>Se </a:t>
            </a:r>
            <a:r>
              <a:rPr lang="es-ES" dirty="0"/>
              <a:t>calificarán los ítems de ortografía, redacción, puntuación, gramática y presentación de los documentos.</a:t>
            </a:r>
            <a:endParaRPr lang="es-CL" dirty="0"/>
          </a:p>
          <a:p>
            <a:pPr lvl="0"/>
            <a:r>
              <a:rPr lang="es-ES" dirty="0"/>
              <a:t>Se utilizan hojas tamaño carta </a:t>
            </a:r>
            <a:endParaRPr lang="es-CL" dirty="0"/>
          </a:p>
          <a:p>
            <a:pPr lvl="0"/>
            <a:r>
              <a:rPr lang="es-ES" dirty="0"/>
              <a:t>La primera hoja corresponde a la tapa o portada, en la parte del centro de la misma se coloca el título “Portafolio de Evidencias Laborales” y en la parte inferior de la hoja lado derecho, se registran los datos referentes a nombre del alumno, carrera, sede y fecha de entrega</a:t>
            </a:r>
            <a:endParaRPr lang="es-CL" dirty="0"/>
          </a:p>
          <a:p>
            <a:pPr lvl="0"/>
            <a:r>
              <a:rPr lang="es-ES" dirty="0"/>
              <a:t>Interlineado 1,5</a:t>
            </a:r>
            <a:endParaRPr lang="es-CL" dirty="0"/>
          </a:p>
          <a:p>
            <a:pPr lvl="0"/>
            <a:r>
              <a:rPr lang="es-ES" dirty="0"/>
              <a:t>Tipo de letra Arial</a:t>
            </a:r>
            <a:endParaRPr lang="es-CL" dirty="0"/>
          </a:p>
          <a:p>
            <a:pPr lvl="0"/>
            <a:r>
              <a:rPr lang="es-ES" dirty="0"/>
              <a:t>Tamaño letra 12</a:t>
            </a:r>
            <a:endParaRPr lang="es-CL" dirty="0"/>
          </a:p>
          <a:p>
            <a:pPr lvl="0"/>
            <a:r>
              <a:rPr lang="es-ES" dirty="0"/>
              <a:t>Alineación: justificado</a:t>
            </a:r>
            <a:endParaRPr lang="es-CL" dirty="0"/>
          </a:p>
          <a:p>
            <a:pPr lvl="0"/>
            <a:r>
              <a:rPr lang="es-ES" dirty="0"/>
              <a:t>Márgenes 3cm x3cmx3cmx3cm  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4494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39</TotalTime>
  <Words>163</Words>
  <Application>Microsoft Office PowerPoint</Application>
  <PresentationFormat>Presentación en pantalla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Chincheta</vt:lpstr>
      <vt:lpstr>APRESTO LABORAL</vt:lpstr>
      <vt:lpstr>PRODUCTOS</vt:lpstr>
      <vt:lpstr>CARACTERÍSTICAS FORMALES 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APRESTO LABORAL</dc:title>
  <dc:creator>Jaime</dc:creator>
  <cp:lastModifiedBy>Jaime</cp:lastModifiedBy>
  <cp:revision>4</cp:revision>
  <dcterms:created xsi:type="dcterms:W3CDTF">2012-10-04T00:55:38Z</dcterms:created>
  <dcterms:modified xsi:type="dcterms:W3CDTF">2013-09-30T09:42:05Z</dcterms:modified>
</cp:coreProperties>
</file>