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75"/>
  </p:notesMasterIdLst>
  <p:sldIdLst>
    <p:sldId id="256" r:id="rId2"/>
    <p:sldId id="257" r:id="rId3"/>
    <p:sldId id="396" r:id="rId4"/>
    <p:sldId id="397" r:id="rId5"/>
    <p:sldId id="398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62" r:id="rId19"/>
    <p:sldId id="345" r:id="rId20"/>
    <p:sldId id="359" r:id="rId21"/>
    <p:sldId id="305" r:id="rId22"/>
    <p:sldId id="358" r:id="rId23"/>
    <p:sldId id="360" r:id="rId24"/>
    <p:sldId id="361" r:id="rId25"/>
    <p:sldId id="363" r:id="rId26"/>
    <p:sldId id="364" r:id="rId27"/>
    <p:sldId id="365" r:id="rId28"/>
    <p:sldId id="366" r:id="rId29"/>
    <p:sldId id="302" r:id="rId30"/>
    <p:sldId id="367" r:id="rId31"/>
    <p:sldId id="258" r:id="rId32"/>
    <p:sldId id="260" r:id="rId33"/>
    <p:sldId id="262" r:id="rId34"/>
    <p:sldId id="265" r:id="rId35"/>
    <p:sldId id="263" r:id="rId36"/>
    <p:sldId id="273" r:id="rId37"/>
    <p:sldId id="274" r:id="rId38"/>
    <p:sldId id="272" r:id="rId39"/>
    <p:sldId id="276" r:id="rId40"/>
    <p:sldId id="284" r:id="rId41"/>
    <p:sldId id="286" r:id="rId42"/>
    <p:sldId id="290" r:id="rId43"/>
    <p:sldId id="291" r:id="rId44"/>
    <p:sldId id="293" r:id="rId45"/>
    <p:sldId id="298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85" r:id="rId64"/>
    <p:sldId id="386" r:id="rId65"/>
    <p:sldId id="387" r:id="rId66"/>
    <p:sldId id="388" r:id="rId67"/>
    <p:sldId id="389" r:id="rId68"/>
    <p:sldId id="390" r:id="rId69"/>
    <p:sldId id="391" r:id="rId70"/>
    <p:sldId id="392" r:id="rId71"/>
    <p:sldId id="393" r:id="rId72"/>
    <p:sldId id="394" r:id="rId73"/>
    <p:sldId id="395" r:id="rId7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4" autoAdjust="0"/>
    <p:restoredTop sz="94660"/>
  </p:normalViewPr>
  <p:slideViewPr>
    <p:cSldViewPr>
      <p:cViewPr>
        <p:scale>
          <a:sx n="75" d="100"/>
          <a:sy n="75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28C1D-1051-41F9-9590-B40E0D810D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17DCC87-FC75-4B79-A552-4E05548F64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COMUNICACIÓN</a:t>
          </a:r>
        </a:p>
      </dgm:t>
    </dgm:pt>
    <dgm:pt modelId="{6B4795AC-A292-44D1-9381-212F06F7BF6B}" type="parTrans" cxnId="{10CA2357-43E2-4681-B0E1-0F61B1FE5726}">
      <dgm:prSet/>
      <dgm:spPr/>
    </dgm:pt>
    <dgm:pt modelId="{5C84A718-6068-4742-9253-66C9BB067D62}" type="sibTrans" cxnId="{10CA2357-43E2-4681-B0E1-0F61B1FE5726}">
      <dgm:prSet/>
      <dgm:spPr/>
    </dgm:pt>
    <dgm:pt modelId="{5CA803AC-57A5-43C4-97B8-7D8F8C0501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VERBAL</a:t>
          </a:r>
        </a:p>
      </dgm:t>
    </dgm:pt>
    <dgm:pt modelId="{760B4A9C-7BBE-4192-8C5B-A25963648845}" type="parTrans" cxnId="{0DD068F4-4FF8-445F-9558-9321D19C10EE}">
      <dgm:prSet/>
      <dgm:spPr/>
    </dgm:pt>
    <dgm:pt modelId="{0A0EA183-215F-4D35-907C-A530E97BC642}" type="sibTrans" cxnId="{0DD068F4-4FF8-445F-9558-9321D19C10EE}">
      <dgm:prSet/>
      <dgm:spPr/>
    </dgm:pt>
    <dgm:pt modelId="{09A36EB3-568E-42D8-BC0F-76F55FE420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Lenguaje articulado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(palabras orales 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escritas)</a:t>
          </a:r>
        </a:p>
      </dgm:t>
    </dgm:pt>
    <dgm:pt modelId="{AE743FAF-6D28-432C-BFB6-265357AE139F}" type="parTrans" cxnId="{6438EBD5-1026-4D9F-BA71-A3A7297CE6C8}">
      <dgm:prSet/>
      <dgm:spPr/>
    </dgm:pt>
    <dgm:pt modelId="{F246B9AD-405E-4759-B11C-8B107F4B5F92}" type="sibTrans" cxnId="{6438EBD5-1026-4D9F-BA71-A3A7297CE6C8}">
      <dgm:prSet/>
      <dgm:spPr/>
    </dgm:pt>
    <dgm:pt modelId="{FFB98A34-F071-4401-A2BD-4A96562B7D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NO VERBAL</a:t>
          </a:r>
        </a:p>
      </dgm:t>
    </dgm:pt>
    <dgm:pt modelId="{E060BBB8-CF9D-4689-854C-6976D4142980}" type="parTrans" cxnId="{70FF793A-3896-4F76-BD80-9CD6567CCDC2}">
      <dgm:prSet/>
      <dgm:spPr/>
    </dgm:pt>
    <dgm:pt modelId="{67E9A543-409F-4E3E-BFAE-00749499439E}" type="sibTrans" cxnId="{70FF793A-3896-4F76-BD80-9CD6567CCDC2}">
      <dgm:prSet/>
      <dgm:spPr/>
    </dgm:pt>
    <dgm:pt modelId="{542090F6-39D3-41EA-B4EB-C7733EC402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Sin lenguaje articulado</a:t>
          </a:r>
        </a:p>
      </dgm:t>
    </dgm:pt>
    <dgm:pt modelId="{8C07B9AD-894F-49BF-BAF2-06184FCAFD11}" type="parTrans" cxnId="{32FA5206-8D39-49B0-BE8B-01AC249F825A}">
      <dgm:prSet/>
      <dgm:spPr/>
    </dgm:pt>
    <dgm:pt modelId="{F041720E-781B-447F-B57D-2C9D8B012A9C}" type="sibTrans" cxnId="{32FA5206-8D39-49B0-BE8B-01AC249F825A}">
      <dgm:prSet/>
      <dgm:spPr/>
    </dgm:pt>
    <dgm:pt modelId="{F002DEC6-9484-44EE-8FC0-4FAAED7B08A7}" type="pres">
      <dgm:prSet presAssocID="{55328C1D-1051-41F9-9590-B40E0D810D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243841-A0E6-4D0B-8AFC-6B77C5E7EAEB}" type="pres">
      <dgm:prSet presAssocID="{717DCC87-FC75-4B79-A552-4E05548F6458}" presName="hierRoot1" presStyleCnt="0">
        <dgm:presLayoutVars>
          <dgm:hierBranch/>
        </dgm:presLayoutVars>
      </dgm:prSet>
      <dgm:spPr/>
    </dgm:pt>
    <dgm:pt modelId="{653FB917-38BB-46F3-8329-C7668E2F02E4}" type="pres">
      <dgm:prSet presAssocID="{717DCC87-FC75-4B79-A552-4E05548F6458}" presName="rootComposite1" presStyleCnt="0"/>
      <dgm:spPr/>
    </dgm:pt>
    <dgm:pt modelId="{DD43FCE7-792B-419E-AD95-EC93F7E255FA}" type="pres">
      <dgm:prSet presAssocID="{717DCC87-FC75-4B79-A552-4E05548F64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00DB529-6A55-49F9-91BB-D264FF4799E9}" type="pres">
      <dgm:prSet presAssocID="{717DCC87-FC75-4B79-A552-4E05548F6458}" presName="rootConnector1" presStyleLbl="node1" presStyleIdx="0" presStyleCnt="0"/>
      <dgm:spPr/>
      <dgm:t>
        <a:bodyPr/>
        <a:lstStyle/>
        <a:p>
          <a:endParaRPr lang="es-CL"/>
        </a:p>
      </dgm:t>
    </dgm:pt>
    <dgm:pt modelId="{FB38512D-9281-4215-A2E3-3F68198E0D11}" type="pres">
      <dgm:prSet presAssocID="{717DCC87-FC75-4B79-A552-4E05548F6458}" presName="hierChild2" presStyleCnt="0"/>
      <dgm:spPr/>
    </dgm:pt>
    <dgm:pt modelId="{C17EA97D-8933-49BA-B793-3856C3D92C53}" type="pres">
      <dgm:prSet presAssocID="{760B4A9C-7BBE-4192-8C5B-A25963648845}" presName="Name35" presStyleLbl="parChTrans1D2" presStyleIdx="0" presStyleCnt="2"/>
      <dgm:spPr/>
    </dgm:pt>
    <dgm:pt modelId="{D225A779-3590-41FE-A246-ED71BC61F22F}" type="pres">
      <dgm:prSet presAssocID="{5CA803AC-57A5-43C4-97B8-7D8F8C0501CB}" presName="hierRoot2" presStyleCnt="0">
        <dgm:presLayoutVars>
          <dgm:hierBranch/>
        </dgm:presLayoutVars>
      </dgm:prSet>
      <dgm:spPr/>
    </dgm:pt>
    <dgm:pt modelId="{1CA9EAD0-6D3F-42B3-AC0E-C008EE289F49}" type="pres">
      <dgm:prSet presAssocID="{5CA803AC-57A5-43C4-97B8-7D8F8C0501CB}" presName="rootComposite" presStyleCnt="0"/>
      <dgm:spPr/>
    </dgm:pt>
    <dgm:pt modelId="{EA0F2306-B824-416F-8922-1AE6DF363154}" type="pres">
      <dgm:prSet presAssocID="{5CA803AC-57A5-43C4-97B8-7D8F8C0501C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3039EB0-D5B4-4352-8695-BD205FB309D3}" type="pres">
      <dgm:prSet presAssocID="{5CA803AC-57A5-43C4-97B8-7D8F8C0501CB}" presName="rootConnector" presStyleLbl="node2" presStyleIdx="0" presStyleCnt="2"/>
      <dgm:spPr/>
      <dgm:t>
        <a:bodyPr/>
        <a:lstStyle/>
        <a:p>
          <a:endParaRPr lang="es-CL"/>
        </a:p>
      </dgm:t>
    </dgm:pt>
    <dgm:pt modelId="{601AA9EA-88DF-4FC7-9F87-C6FD7E2B04D7}" type="pres">
      <dgm:prSet presAssocID="{5CA803AC-57A5-43C4-97B8-7D8F8C0501CB}" presName="hierChild4" presStyleCnt="0"/>
      <dgm:spPr/>
    </dgm:pt>
    <dgm:pt modelId="{B5094420-092B-4547-8F39-1DC02046E85D}" type="pres">
      <dgm:prSet presAssocID="{AE743FAF-6D28-432C-BFB6-265357AE139F}" presName="Name35" presStyleLbl="parChTrans1D3" presStyleIdx="0" presStyleCnt="2"/>
      <dgm:spPr/>
    </dgm:pt>
    <dgm:pt modelId="{FD72433C-8D17-4C82-8D40-DB62D6464585}" type="pres">
      <dgm:prSet presAssocID="{09A36EB3-568E-42D8-BC0F-76F55FE4202D}" presName="hierRoot2" presStyleCnt="0">
        <dgm:presLayoutVars>
          <dgm:hierBranch val="r"/>
        </dgm:presLayoutVars>
      </dgm:prSet>
      <dgm:spPr/>
    </dgm:pt>
    <dgm:pt modelId="{7B005FC6-7410-428E-A4EC-E08151EEEF45}" type="pres">
      <dgm:prSet presAssocID="{09A36EB3-568E-42D8-BC0F-76F55FE4202D}" presName="rootComposite" presStyleCnt="0"/>
      <dgm:spPr/>
    </dgm:pt>
    <dgm:pt modelId="{D945E0DB-2FE0-4F0C-89C9-B3C4306D993E}" type="pres">
      <dgm:prSet presAssocID="{09A36EB3-568E-42D8-BC0F-76F55FE4202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96584D9-21C4-48B7-9088-A810D7F74871}" type="pres">
      <dgm:prSet presAssocID="{09A36EB3-568E-42D8-BC0F-76F55FE4202D}" presName="rootConnector" presStyleLbl="node3" presStyleIdx="0" presStyleCnt="2"/>
      <dgm:spPr/>
      <dgm:t>
        <a:bodyPr/>
        <a:lstStyle/>
        <a:p>
          <a:endParaRPr lang="es-CL"/>
        </a:p>
      </dgm:t>
    </dgm:pt>
    <dgm:pt modelId="{6DD9C612-7056-46A7-AD50-0658AB4BBFEC}" type="pres">
      <dgm:prSet presAssocID="{09A36EB3-568E-42D8-BC0F-76F55FE4202D}" presName="hierChild4" presStyleCnt="0"/>
      <dgm:spPr/>
    </dgm:pt>
    <dgm:pt modelId="{93DEFF12-CBC5-46FC-912F-2D504DF309B7}" type="pres">
      <dgm:prSet presAssocID="{09A36EB3-568E-42D8-BC0F-76F55FE4202D}" presName="hierChild5" presStyleCnt="0"/>
      <dgm:spPr/>
    </dgm:pt>
    <dgm:pt modelId="{EFFA15E8-4798-4583-8530-A95325800E20}" type="pres">
      <dgm:prSet presAssocID="{5CA803AC-57A5-43C4-97B8-7D8F8C0501CB}" presName="hierChild5" presStyleCnt="0"/>
      <dgm:spPr/>
    </dgm:pt>
    <dgm:pt modelId="{140B6BE0-938F-421A-A2CA-38CFE0EF6AE0}" type="pres">
      <dgm:prSet presAssocID="{E060BBB8-CF9D-4689-854C-6976D4142980}" presName="Name35" presStyleLbl="parChTrans1D2" presStyleIdx="1" presStyleCnt="2"/>
      <dgm:spPr/>
    </dgm:pt>
    <dgm:pt modelId="{B375D26D-AB39-4117-805F-A2AA5EA52FB1}" type="pres">
      <dgm:prSet presAssocID="{FFB98A34-F071-4401-A2BD-4A96562B7DD1}" presName="hierRoot2" presStyleCnt="0">
        <dgm:presLayoutVars>
          <dgm:hierBranch/>
        </dgm:presLayoutVars>
      </dgm:prSet>
      <dgm:spPr/>
    </dgm:pt>
    <dgm:pt modelId="{19BF835A-68B9-427B-A580-51A8643E3D9D}" type="pres">
      <dgm:prSet presAssocID="{FFB98A34-F071-4401-A2BD-4A96562B7DD1}" presName="rootComposite" presStyleCnt="0"/>
      <dgm:spPr/>
    </dgm:pt>
    <dgm:pt modelId="{8BF6E900-30EE-4F68-B2EC-F247A4949462}" type="pres">
      <dgm:prSet presAssocID="{FFB98A34-F071-4401-A2BD-4A96562B7DD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95C5318-96D9-4696-B282-7C29B58D4237}" type="pres">
      <dgm:prSet presAssocID="{FFB98A34-F071-4401-A2BD-4A96562B7DD1}" presName="rootConnector" presStyleLbl="node2" presStyleIdx="1" presStyleCnt="2"/>
      <dgm:spPr/>
      <dgm:t>
        <a:bodyPr/>
        <a:lstStyle/>
        <a:p>
          <a:endParaRPr lang="es-CL"/>
        </a:p>
      </dgm:t>
    </dgm:pt>
    <dgm:pt modelId="{84C4580B-B069-4E0D-9C32-67DA31AF8709}" type="pres">
      <dgm:prSet presAssocID="{FFB98A34-F071-4401-A2BD-4A96562B7DD1}" presName="hierChild4" presStyleCnt="0"/>
      <dgm:spPr/>
    </dgm:pt>
    <dgm:pt modelId="{ECD8F0DD-4132-42B4-8161-5B92C97A0445}" type="pres">
      <dgm:prSet presAssocID="{8C07B9AD-894F-49BF-BAF2-06184FCAFD11}" presName="Name35" presStyleLbl="parChTrans1D3" presStyleIdx="1" presStyleCnt="2"/>
      <dgm:spPr/>
    </dgm:pt>
    <dgm:pt modelId="{2EB02320-DF33-4B97-9DFA-74225F9BE654}" type="pres">
      <dgm:prSet presAssocID="{542090F6-39D3-41EA-B4EB-C7733EC4022E}" presName="hierRoot2" presStyleCnt="0">
        <dgm:presLayoutVars>
          <dgm:hierBranch val="r"/>
        </dgm:presLayoutVars>
      </dgm:prSet>
      <dgm:spPr/>
    </dgm:pt>
    <dgm:pt modelId="{DE08216C-E157-4722-A2E6-44D562AEAF59}" type="pres">
      <dgm:prSet presAssocID="{542090F6-39D3-41EA-B4EB-C7733EC4022E}" presName="rootComposite" presStyleCnt="0"/>
      <dgm:spPr/>
    </dgm:pt>
    <dgm:pt modelId="{86D67856-CF9F-4B20-8CF0-C667829C20CC}" type="pres">
      <dgm:prSet presAssocID="{542090F6-39D3-41EA-B4EB-C7733EC4022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C4A7A9A-A702-4018-AF2D-B0A7AC98D84D}" type="pres">
      <dgm:prSet presAssocID="{542090F6-39D3-41EA-B4EB-C7733EC4022E}" presName="rootConnector" presStyleLbl="node3" presStyleIdx="1" presStyleCnt="2"/>
      <dgm:spPr/>
      <dgm:t>
        <a:bodyPr/>
        <a:lstStyle/>
        <a:p>
          <a:endParaRPr lang="es-CL"/>
        </a:p>
      </dgm:t>
    </dgm:pt>
    <dgm:pt modelId="{A95F88BF-4101-48F0-B6BB-BD423887282A}" type="pres">
      <dgm:prSet presAssocID="{542090F6-39D3-41EA-B4EB-C7733EC4022E}" presName="hierChild4" presStyleCnt="0"/>
      <dgm:spPr/>
    </dgm:pt>
    <dgm:pt modelId="{D2548899-FA92-4FA3-822F-B172123FC0D8}" type="pres">
      <dgm:prSet presAssocID="{542090F6-39D3-41EA-B4EB-C7733EC4022E}" presName="hierChild5" presStyleCnt="0"/>
      <dgm:spPr/>
    </dgm:pt>
    <dgm:pt modelId="{3995FC05-E8AD-4FF8-9012-7941A9083BBD}" type="pres">
      <dgm:prSet presAssocID="{FFB98A34-F071-4401-A2BD-4A96562B7DD1}" presName="hierChild5" presStyleCnt="0"/>
      <dgm:spPr/>
    </dgm:pt>
    <dgm:pt modelId="{2750877E-FC90-4CC9-A914-102FCC62E5BA}" type="pres">
      <dgm:prSet presAssocID="{717DCC87-FC75-4B79-A552-4E05548F6458}" presName="hierChild3" presStyleCnt="0"/>
      <dgm:spPr/>
    </dgm:pt>
  </dgm:ptLst>
  <dgm:cxnLst>
    <dgm:cxn modelId="{70FF793A-3896-4F76-BD80-9CD6567CCDC2}" srcId="{717DCC87-FC75-4B79-A552-4E05548F6458}" destId="{FFB98A34-F071-4401-A2BD-4A96562B7DD1}" srcOrd="1" destOrd="0" parTransId="{E060BBB8-CF9D-4689-854C-6976D4142980}" sibTransId="{67E9A543-409F-4E3E-BFAE-00749499439E}"/>
    <dgm:cxn modelId="{0DD068F4-4FF8-445F-9558-9321D19C10EE}" srcId="{717DCC87-FC75-4B79-A552-4E05548F6458}" destId="{5CA803AC-57A5-43C4-97B8-7D8F8C0501CB}" srcOrd="0" destOrd="0" parTransId="{760B4A9C-7BBE-4192-8C5B-A25963648845}" sibTransId="{0A0EA183-215F-4D35-907C-A530E97BC642}"/>
    <dgm:cxn modelId="{32FA5206-8D39-49B0-BE8B-01AC249F825A}" srcId="{FFB98A34-F071-4401-A2BD-4A96562B7DD1}" destId="{542090F6-39D3-41EA-B4EB-C7733EC4022E}" srcOrd="0" destOrd="0" parTransId="{8C07B9AD-894F-49BF-BAF2-06184FCAFD11}" sibTransId="{F041720E-781B-447F-B57D-2C9D8B012A9C}"/>
    <dgm:cxn modelId="{E975A792-52BA-439A-9910-55917204FB4B}" type="presOf" srcId="{5CA803AC-57A5-43C4-97B8-7D8F8C0501CB}" destId="{A3039EB0-D5B4-4352-8695-BD205FB309D3}" srcOrd="1" destOrd="0" presId="urn:microsoft.com/office/officeart/2005/8/layout/orgChart1"/>
    <dgm:cxn modelId="{6438EBD5-1026-4D9F-BA71-A3A7297CE6C8}" srcId="{5CA803AC-57A5-43C4-97B8-7D8F8C0501CB}" destId="{09A36EB3-568E-42D8-BC0F-76F55FE4202D}" srcOrd="0" destOrd="0" parTransId="{AE743FAF-6D28-432C-BFB6-265357AE139F}" sibTransId="{F246B9AD-405E-4759-B11C-8B107F4B5F92}"/>
    <dgm:cxn modelId="{42030C2A-6D42-4716-999B-DE05A34FFB62}" type="presOf" srcId="{E060BBB8-CF9D-4689-854C-6976D4142980}" destId="{140B6BE0-938F-421A-A2CA-38CFE0EF6AE0}" srcOrd="0" destOrd="0" presId="urn:microsoft.com/office/officeart/2005/8/layout/orgChart1"/>
    <dgm:cxn modelId="{4D5063D8-56E9-49A7-9AB0-20D36C3E6A2A}" type="presOf" srcId="{717DCC87-FC75-4B79-A552-4E05548F6458}" destId="{DD43FCE7-792B-419E-AD95-EC93F7E255FA}" srcOrd="0" destOrd="0" presId="urn:microsoft.com/office/officeart/2005/8/layout/orgChart1"/>
    <dgm:cxn modelId="{81D4DD75-935F-45E6-86C1-217E3165A2E5}" type="presOf" srcId="{8C07B9AD-894F-49BF-BAF2-06184FCAFD11}" destId="{ECD8F0DD-4132-42B4-8161-5B92C97A0445}" srcOrd="0" destOrd="0" presId="urn:microsoft.com/office/officeart/2005/8/layout/orgChart1"/>
    <dgm:cxn modelId="{930CDE6F-3C71-4542-B056-96335C1EAE07}" type="presOf" srcId="{760B4A9C-7BBE-4192-8C5B-A25963648845}" destId="{C17EA97D-8933-49BA-B793-3856C3D92C53}" srcOrd="0" destOrd="0" presId="urn:microsoft.com/office/officeart/2005/8/layout/orgChart1"/>
    <dgm:cxn modelId="{AD8D8DF2-1971-429C-A657-21C00C501B66}" type="presOf" srcId="{5CA803AC-57A5-43C4-97B8-7D8F8C0501CB}" destId="{EA0F2306-B824-416F-8922-1AE6DF363154}" srcOrd="0" destOrd="0" presId="urn:microsoft.com/office/officeart/2005/8/layout/orgChart1"/>
    <dgm:cxn modelId="{7C1C898F-3EE4-40FE-8E44-FCF766C93106}" type="presOf" srcId="{09A36EB3-568E-42D8-BC0F-76F55FE4202D}" destId="{D945E0DB-2FE0-4F0C-89C9-B3C4306D993E}" srcOrd="0" destOrd="0" presId="urn:microsoft.com/office/officeart/2005/8/layout/orgChart1"/>
    <dgm:cxn modelId="{10CA2357-43E2-4681-B0E1-0F61B1FE5726}" srcId="{55328C1D-1051-41F9-9590-B40E0D810D4F}" destId="{717DCC87-FC75-4B79-A552-4E05548F6458}" srcOrd="0" destOrd="0" parTransId="{6B4795AC-A292-44D1-9381-212F06F7BF6B}" sibTransId="{5C84A718-6068-4742-9253-66C9BB067D62}"/>
    <dgm:cxn modelId="{D58FBD81-2572-42D0-9E97-514C1F816805}" type="presOf" srcId="{09A36EB3-568E-42D8-BC0F-76F55FE4202D}" destId="{F96584D9-21C4-48B7-9088-A810D7F74871}" srcOrd="1" destOrd="0" presId="urn:microsoft.com/office/officeart/2005/8/layout/orgChart1"/>
    <dgm:cxn modelId="{E7DDF40D-ED19-45CE-8F7F-414D69FE6B16}" type="presOf" srcId="{717DCC87-FC75-4B79-A552-4E05548F6458}" destId="{300DB529-6A55-49F9-91BB-D264FF4799E9}" srcOrd="1" destOrd="0" presId="urn:microsoft.com/office/officeart/2005/8/layout/orgChart1"/>
    <dgm:cxn modelId="{CEB8445B-9887-403E-ABA2-3C4B56A87944}" type="presOf" srcId="{FFB98A34-F071-4401-A2BD-4A96562B7DD1}" destId="{8BF6E900-30EE-4F68-B2EC-F247A4949462}" srcOrd="0" destOrd="0" presId="urn:microsoft.com/office/officeart/2005/8/layout/orgChart1"/>
    <dgm:cxn modelId="{B0E79846-8783-4D1D-BBBA-73E63EE14BC4}" type="presOf" srcId="{542090F6-39D3-41EA-B4EB-C7733EC4022E}" destId="{5C4A7A9A-A702-4018-AF2D-B0A7AC98D84D}" srcOrd="1" destOrd="0" presId="urn:microsoft.com/office/officeart/2005/8/layout/orgChart1"/>
    <dgm:cxn modelId="{67BCEC13-DB27-4B24-A587-F6B702CFEEE4}" type="presOf" srcId="{FFB98A34-F071-4401-A2BD-4A96562B7DD1}" destId="{D95C5318-96D9-4696-B282-7C29B58D4237}" srcOrd="1" destOrd="0" presId="urn:microsoft.com/office/officeart/2005/8/layout/orgChart1"/>
    <dgm:cxn modelId="{55A10E91-8E86-4EF4-BD53-1467D6E2738D}" type="presOf" srcId="{55328C1D-1051-41F9-9590-B40E0D810D4F}" destId="{F002DEC6-9484-44EE-8FC0-4FAAED7B08A7}" srcOrd="0" destOrd="0" presId="urn:microsoft.com/office/officeart/2005/8/layout/orgChart1"/>
    <dgm:cxn modelId="{5E63BB5A-0075-4708-9174-EF2F1986A661}" type="presOf" srcId="{542090F6-39D3-41EA-B4EB-C7733EC4022E}" destId="{86D67856-CF9F-4B20-8CF0-C667829C20CC}" srcOrd="0" destOrd="0" presId="urn:microsoft.com/office/officeart/2005/8/layout/orgChart1"/>
    <dgm:cxn modelId="{6AB2B93F-2328-4847-822B-C4AD36520A58}" type="presOf" srcId="{AE743FAF-6D28-432C-BFB6-265357AE139F}" destId="{B5094420-092B-4547-8F39-1DC02046E85D}" srcOrd="0" destOrd="0" presId="urn:microsoft.com/office/officeart/2005/8/layout/orgChart1"/>
    <dgm:cxn modelId="{55CBBF60-697A-4377-A3D5-BDBEAD0B9083}" type="presParOf" srcId="{F002DEC6-9484-44EE-8FC0-4FAAED7B08A7}" destId="{6B243841-A0E6-4D0B-8AFC-6B77C5E7EAEB}" srcOrd="0" destOrd="0" presId="urn:microsoft.com/office/officeart/2005/8/layout/orgChart1"/>
    <dgm:cxn modelId="{ADA3B1C4-4806-42A8-8464-41DF68011093}" type="presParOf" srcId="{6B243841-A0E6-4D0B-8AFC-6B77C5E7EAEB}" destId="{653FB917-38BB-46F3-8329-C7668E2F02E4}" srcOrd="0" destOrd="0" presId="urn:microsoft.com/office/officeart/2005/8/layout/orgChart1"/>
    <dgm:cxn modelId="{6170DA19-076C-4B77-B0FB-F1DA7A46C8C4}" type="presParOf" srcId="{653FB917-38BB-46F3-8329-C7668E2F02E4}" destId="{DD43FCE7-792B-419E-AD95-EC93F7E255FA}" srcOrd="0" destOrd="0" presId="urn:microsoft.com/office/officeart/2005/8/layout/orgChart1"/>
    <dgm:cxn modelId="{EDC3A584-B367-4E39-AC03-44423902BADF}" type="presParOf" srcId="{653FB917-38BB-46F3-8329-C7668E2F02E4}" destId="{300DB529-6A55-49F9-91BB-D264FF4799E9}" srcOrd="1" destOrd="0" presId="urn:microsoft.com/office/officeart/2005/8/layout/orgChart1"/>
    <dgm:cxn modelId="{CE3921A0-7583-4A1E-968B-F256F561A5D1}" type="presParOf" srcId="{6B243841-A0E6-4D0B-8AFC-6B77C5E7EAEB}" destId="{FB38512D-9281-4215-A2E3-3F68198E0D11}" srcOrd="1" destOrd="0" presId="urn:microsoft.com/office/officeart/2005/8/layout/orgChart1"/>
    <dgm:cxn modelId="{6569EF08-42EF-4184-813E-E67FACCE84C3}" type="presParOf" srcId="{FB38512D-9281-4215-A2E3-3F68198E0D11}" destId="{C17EA97D-8933-49BA-B793-3856C3D92C53}" srcOrd="0" destOrd="0" presId="urn:microsoft.com/office/officeart/2005/8/layout/orgChart1"/>
    <dgm:cxn modelId="{B4075D92-16B4-4EB8-ADF8-706DFE8F6C0A}" type="presParOf" srcId="{FB38512D-9281-4215-A2E3-3F68198E0D11}" destId="{D225A779-3590-41FE-A246-ED71BC61F22F}" srcOrd="1" destOrd="0" presId="urn:microsoft.com/office/officeart/2005/8/layout/orgChart1"/>
    <dgm:cxn modelId="{4B1899A4-DD0D-4E80-B550-4422D67EEAE3}" type="presParOf" srcId="{D225A779-3590-41FE-A246-ED71BC61F22F}" destId="{1CA9EAD0-6D3F-42B3-AC0E-C008EE289F49}" srcOrd="0" destOrd="0" presId="urn:microsoft.com/office/officeart/2005/8/layout/orgChart1"/>
    <dgm:cxn modelId="{2949B3DE-3B4D-44F1-A640-7B14DBADFD67}" type="presParOf" srcId="{1CA9EAD0-6D3F-42B3-AC0E-C008EE289F49}" destId="{EA0F2306-B824-416F-8922-1AE6DF363154}" srcOrd="0" destOrd="0" presId="urn:microsoft.com/office/officeart/2005/8/layout/orgChart1"/>
    <dgm:cxn modelId="{BC9DB07D-0800-409A-B6BB-AEF8418E9879}" type="presParOf" srcId="{1CA9EAD0-6D3F-42B3-AC0E-C008EE289F49}" destId="{A3039EB0-D5B4-4352-8695-BD205FB309D3}" srcOrd="1" destOrd="0" presId="urn:microsoft.com/office/officeart/2005/8/layout/orgChart1"/>
    <dgm:cxn modelId="{646C8A6A-451D-494E-8AF5-9ED6DD367BC3}" type="presParOf" srcId="{D225A779-3590-41FE-A246-ED71BC61F22F}" destId="{601AA9EA-88DF-4FC7-9F87-C6FD7E2B04D7}" srcOrd="1" destOrd="0" presId="urn:microsoft.com/office/officeart/2005/8/layout/orgChart1"/>
    <dgm:cxn modelId="{29BE6383-E431-4A3A-8FAB-A6F3B6146E99}" type="presParOf" srcId="{601AA9EA-88DF-4FC7-9F87-C6FD7E2B04D7}" destId="{B5094420-092B-4547-8F39-1DC02046E85D}" srcOrd="0" destOrd="0" presId="urn:microsoft.com/office/officeart/2005/8/layout/orgChart1"/>
    <dgm:cxn modelId="{820D4849-1279-47F9-B35E-4F0329CB16FA}" type="presParOf" srcId="{601AA9EA-88DF-4FC7-9F87-C6FD7E2B04D7}" destId="{FD72433C-8D17-4C82-8D40-DB62D6464585}" srcOrd="1" destOrd="0" presId="urn:microsoft.com/office/officeart/2005/8/layout/orgChart1"/>
    <dgm:cxn modelId="{D41FA828-8842-41D3-8EE4-64F894661003}" type="presParOf" srcId="{FD72433C-8D17-4C82-8D40-DB62D6464585}" destId="{7B005FC6-7410-428E-A4EC-E08151EEEF45}" srcOrd="0" destOrd="0" presId="urn:microsoft.com/office/officeart/2005/8/layout/orgChart1"/>
    <dgm:cxn modelId="{9324F4AC-6BC3-44AA-9226-2013283D52F1}" type="presParOf" srcId="{7B005FC6-7410-428E-A4EC-E08151EEEF45}" destId="{D945E0DB-2FE0-4F0C-89C9-B3C4306D993E}" srcOrd="0" destOrd="0" presId="urn:microsoft.com/office/officeart/2005/8/layout/orgChart1"/>
    <dgm:cxn modelId="{B1D6095B-23F9-4112-A568-F87E08D26F9A}" type="presParOf" srcId="{7B005FC6-7410-428E-A4EC-E08151EEEF45}" destId="{F96584D9-21C4-48B7-9088-A810D7F74871}" srcOrd="1" destOrd="0" presId="urn:microsoft.com/office/officeart/2005/8/layout/orgChart1"/>
    <dgm:cxn modelId="{06D9BC93-0E64-40A0-AF8E-D8700E20BC9B}" type="presParOf" srcId="{FD72433C-8D17-4C82-8D40-DB62D6464585}" destId="{6DD9C612-7056-46A7-AD50-0658AB4BBFEC}" srcOrd="1" destOrd="0" presId="urn:microsoft.com/office/officeart/2005/8/layout/orgChart1"/>
    <dgm:cxn modelId="{FB1B96C1-6A24-4657-8E6D-38A8C21E2C73}" type="presParOf" srcId="{FD72433C-8D17-4C82-8D40-DB62D6464585}" destId="{93DEFF12-CBC5-46FC-912F-2D504DF309B7}" srcOrd="2" destOrd="0" presId="urn:microsoft.com/office/officeart/2005/8/layout/orgChart1"/>
    <dgm:cxn modelId="{5ECCDCBF-F5AC-42BB-9A39-DF86AF8D528B}" type="presParOf" srcId="{D225A779-3590-41FE-A246-ED71BC61F22F}" destId="{EFFA15E8-4798-4583-8530-A95325800E20}" srcOrd="2" destOrd="0" presId="urn:microsoft.com/office/officeart/2005/8/layout/orgChart1"/>
    <dgm:cxn modelId="{A2350928-DEAD-4056-9A82-0160EED48DC3}" type="presParOf" srcId="{FB38512D-9281-4215-A2E3-3F68198E0D11}" destId="{140B6BE0-938F-421A-A2CA-38CFE0EF6AE0}" srcOrd="2" destOrd="0" presId="urn:microsoft.com/office/officeart/2005/8/layout/orgChart1"/>
    <dgm:cxn modelId="{92AC53D0-0499-4370-8554-581D5BAE53E4}" type="presParOf" srcId="{FB38512D-9281-4215-A2E3-3F68198E0D11}" destId="{B375D26D-AB39-4117-805F-A2AA5EA52FB1}" srcOrd="3" destOrd="0" presId="urn:microsoft.com/office/officeart/2005/8/layout/orgChart1"/>
    <dgm:cxn modelId="{3ABF0786-BD36-44A0-9CC4-4E7E8515802E}" type="presParOf" srcId="{B375D26D-AB39-4117-805F-A2AA5EA52FB1}" destId="{19BF835A-68B9-427B-A580-51A8643E3D9D}" srcOrd="0" destOrd="0" presId="urn:microsoft.com/office/officeart/2005/8/layout/orgChart1"/>
    <dgm:cxn modelId="{7D6A040B-1474-477C-9EB6-EFF0F49E8F5A}" type="presParOf" srcId="{19BF835A-68B9-427B-A580-51A8643E3D9D}" destId="{8BF6E900-30EE-4F68-B2EC-F247A4949462}" srcOrd="0" destOrd="0" presId="urn:microsoft.com/office/officeart/2005/8/layout/orgChart1"/>
    <dgm:cxn modelId="{685BFB64-1922-4C6D-A8EF-7058961F10DD}" type="presParOf" srcId="{19BF835A-68B9-427B-A580-51A8643E3D9D}" destId="{D95C5318-96D9-4696-B282-7C29B58D4237}" srcOrd="1" destOrd="0" presId="urn:microsoft.com/office/officeart/2005/8/layout/orgChart1"/>
    <dgm:cxn modelId="{77BAF285-81FA-4ACA-B2C9-387EE269826B}" type="presParOf" srcId="{B375D26D-AB39-4117-805F-A2AA5EA52FB1}" destId="{84C4580B-B069-4E0D-9C32-67DA31AF8709}" srcOrd="1" destOrd="0" presId="urn:microsoft.com/office/officeart/2005/8/layout/orgChart1"/>
    <dgm:cxn modelId="{F30C7D2E-815F-451E-AAAC-7EDB000247F0}" type="presParOf" srcId="{84C4580B-B069-4E0D-9C32-67DA31AF8709}" destId="{ECD8F0DD-4132-42B4-8161-5B92C97A0445}" srcOrd="0" destOrd="0" presId="urn:microsoft.com/office/officeart/2005/8/layout/orgChart1"/>
    <dgm:cxn modelId="{BB4A0404-A5CD-4A28-B8AD-99E3EB33015D}" type="presParOf" srcId="{84C4580B-B069-4E0D-9C32-67DA31AF8709}" destId="{2EB02320-DF33-4B97-9DFA-74225F9BE654}" srcOrd="1" destOrd="0" presId="urn:microsoft.com/office/officeart/2005/8/layout/orgChart1"/>
    <dgm:cxn modelId="{F87D5DC0-DBF4-4758-A520-7FDFCF0A01DC}" type="presParOf" srcId="{2EB02320-DF33-4B97-9DFA-74225F9BE654}" destId="{DE08216C-E157-4722-A2E6-44D562AEAF59}" srcOrd="0" destOrd="0" presId="urn:microsoft.com/office/officeart/2005/8/layout/orgChart1"/>
    <dgm:cxn modelId="{2BC560A6-99A5-40CE-AA96-E83EC402C311}" type="presParOf" srcId="{DE08216C-E157-4722-A2E6-44D562AEAF59}" destId="{86D67856-CF9F-4B20-8CF0-C667829C20CC}" srcOrd="0" destOrd="0" presId="urn:microsoft.com/office/officeart/2005/8/layout/orgChart1"/>
    <dgm:cxn modelId="{2F7F61E6-6894-4CB0-BE80-A64E400C13C0}" type="presParOf" srcId="{DE08216C-E157-4722-A2E6-44D562AEAF59}" destId="{5C4A7A9A-A702-4018-AF2D-B0A7AC98D84D}" srcOrd="1" destOrd="0" presId="urn:microsoft.com/office/officeart/2005/8/layout/orgChart1"/>
    <dgm:cxn modelId="{803027AC-8915-4D22-83CC-6B601FF37161}" type="presParOf" srcId="{2EB02320-DF33-4B97-9DFA-74225F9BE654}" destId="{A95F88BF-4101-48F0-B6BB-BD423887282A}" srcOrd="1" destOrd="0" presId="urn:microsoft.com/office/officeart/2005/8/layout/orgChart1"/>
    <dgm:cxn modelId="{BBDB61F7-BDC0-4123-A28E-1CEDDF6F1127}" type="presParOf" srcId="{2EB02320-DF33-4B97-9DFA-74225F9BE654}" destId="{D2548899-FA92-4FA3-822F-B172123FC0D8}" srcOrd="2" destOrd="0" presId="urn:microsoft.com/office/officeart/2005/8/layout/orgChart1"/>
    <dgm:cxn modelId="{4288E083-725B-43DE-BB50-6CE99DAB791D}" type="presParOf" srcId="{B375D26D-AB39-4117-805F-A2AA5EA52FB1}" destId="{3995FC05-E8AD-4FF8-9012-7941A9083BBD}" srcOrd="2" destOrd="0" presId="urn:microsoft.com/office/officeart/2005/8/layout/orgChart1"/>
    <dgm:cxn modelId="{BDAF7ED7-E2A1-411E-A9BE-72159EE387B0}" type="presParOf" srcId="{6B243841-A0E6-4D0B-8AFC-6B77C5E7EAEB}" destId="{2750877E-FC90-4CC9-A914-102FCC62E5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AF931-058E-465F-A22E-881707E76E0B}" type="doc">
      <dgm:prSet loTypeId="urn:microsoft.com/office/officeart/2005/8/layout/orgChart1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B663F6D-570D-4D0E-8F27-96BB3C4B8331}">
      <dgm:prSet phldrT="[Texto]"/>
      <dgm:spPr/>
      <dgm:t>
        <a:bodyPr/>
        <a:lstStyle/>
        <a:p>
          <a:r>
            <a:rPr lang="es-CL"/>
            <a:t>Lo no verbal</a:t>
          </a:r>
        </a:p>
      </dgm:t>
    </dgm:pt>
    <dgm:pt modelId="{82CEA768-A0C0-438F-84F2-49F256DD6F6B}" type="parTrans" cxnId="{7BF0D680-0B91-45EC-BB36-D99B9722E079}">
      <dgm:prSet/>
      <dgm:spPr/>
      <dgm:t>
        <a:bodyPr/>
        <a:lstStyle/>
        <a:p>
          <a:endParaRPr lang="es-CL"/>
        </a:p>
      </dgm:t>
    </dgm:pt>
    <dgm:pt modelId="{5B2B7682-A35F-453F-B924-FAF0B372BBB2}" type="sibTrans" cxnId="{7BF0D680-0B91-45EC-BB36-D99B9722E079}">
      <dgm:prSet/>
      <dgm:spPr/>
      <dgm:t>
        <a:bodyPr/>
        <a:lstStyle/>
        <a:p>
          <a:endParaRPr lang="es-CL"/>
        </a:p>
      </dgm:t>
    </dgm:pt>
    <dgm:pt modelId="{4FF33C92-0F06-4656-B08D-628236196B66}">
      <dgm:prSet phldrT="[Texto]"/>
      <dgm:spPr/>
      <dgm:t>
        <a:bodyPr/>
        <a:lstStyle/>
        <a:p>
          <a:r>
            <a:rPr lang="es-CL"/>
            <a:t>Imágenes</a:t>
          </a:r>
        </a:p>
        <a:p>
          <a:r>
            <a:rPr lang="es-CL"/>
            <a:t>sensoriales</a:t>
          </a:r>
        </a:p>
      </dgm:t>
    </dgm:pt>
    <dgm:pt modelId="{F836D132-41B4-4804-8FD5-7EDA18BA79C9}" type="parTrans" cxnId="{AA673CD6-B828-4E43-ADC0-EEC7DE1A0A8D}">
      <dgm:prSet/>
      <dgm:spPr/>
      <dgm:t>
        <a:bodyPr/>
        <a:lstStyle/>
        <a:p>
          <a:endParaRPr lang="es-CL"/>
        </a:p>
      </dgm:t>
    </dgm:pt>
    <dgm:pt modelId="{5CB03070-3624-427D-921E-738D078816B3}" type="sibTrans" cxnId="{AA673CD6-B828-4E43-ADC0-EEC7DE1A0A8D}">
      <dgm:prSet/>
      <dgm:spPr/>
      <dgm:t>
        <a:bodyPr/>
        <a:lstStyle/>
        <a:p>
          <a:endParaRPr lang="es-CL"/>
        </a:p>
      </dgm:t>
    </dgm:pt>
    <dgm:pt modelId="{76AFBF56-ED07-44C7-A0F1-DEBC617A4D99}">
      <dgm:prSet phldrT="[Texto]"/>
      <dgm:spPr/>
      <dgm:t>
        <a:bodyPr/>
        <a:lstStyle/>
        <a:p>
          <a:r>
            <a:rPr lang="es-CL"/>
            <a:t>sonido	</a:t>
          </a:r>
        </a:p>
      </dgm:t>
    </dgm:pt>
    <dgm:pt modelId="{8A6C8C49-5556-4ABD-819B-C32CA4C4D2EA}" type="parTrans" cxnId="{21EBDB7D-1F05-4136-B59A-B6D0D3524331}">
      <dgm:prSet/>
      <dgm:spPr/>
      <dgm:t>
        <a:bodyPr/>
        <a:lstStyle/>
        <a:p>
          <a:endParaRPr lang="es-CL"/>
        </a:p>
      </dgm:t>
    </dgm:pt>
    <dgm:pt modelId="{0F72C91E-946D-452D-AA41-3E5C55F594A6}" type="sibTrans" cxnId="{21EBDB7D-1F05-4136-B59A-B6D0D3524331}">
      <dgm:prSet/>
      <dgm:spPr/>
      <dgm:t>
        <a:bodyPr/>
        <a:lstStyle/>
        <a:p>
          <a:endParaRPr lang="es-CL"/>
        </a:p>
      </dgm:t>
    </dgm:pt>
    <dgm:pt modelId="{BD0A4FBC-B8B7-4C30-91D7-155620995EB8}">
      <dgm:prSet phldrT="[Texto]"/>
      <dgm:spPr/>
      <dgm:t>
        <a:bodyPr/>
        <a:lstStyle/>
        <a:p>
          <a:r>
            <a:rPr lang="es-CL"/>
            <a:t>movimientos corporales</a:t>
          </a:r>
        </a:p>
      </dgm:t>
    </dgm:pt>
    <dgm:pt modelId="{ED71B1E6-C1BE-47DD-93B1-9C923A293401}" type="parTrans" cxnId="{F0E858DE-08C2-42C2-8319-D28CF5D6A4F5}">
      <dgm:prSet/>
      <dgm:spPr/>
      <dgm:t>
        <a:bodyPr/>
        <a:lstStyle/>
        <a:p>
          <a:endParaRPr lang="es-CL"/>
        </a:p>
      </dgm:t>
    </dgm:pt>
    <dgm:pt modelId="{F9A661B3-6E0E-457C-9F36-6981E7060070}" type="sibTrans" cxnId="{F0E858DE-08C2-42C2-8319-D28CF5D6A4F5}">
      <dgm:prSet/>
      <dgm:spPr/>
      <dgm:t>
        <a:bodyPr/>
        <a:lstStyle/>
        <a:p>
          <a:endParaRPr lang="es-CL"/>
        </a:p>
      </dgm:t>
    </dgm:pt>
    <dgm:pt modelId="{CD379272-188F-49B3-AAEC-586599FD68E7}" type="pres">
      <dgm:prSet presAssocID="{766AF931-058E-465F-A22E-881707E76E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2D06FC5B-6D42-4ED9-BDB4-2474E4B83768}" type="pres">
      <dgm:prSet presAssocID="{EB663F6D-570D-4D0E-8F27-96BB3C4B8331}" presName="hierRoot1" presStyleCnt="0">
        <dgm:presLayoutVars>
          <dgm:hierBranch val="init"/>
        </dgm:presLayoutVars>
      </dgm:prSet>
      <dgm:spPr/>
    </dgm:pt>
    <dgm:pt modelId="{C2E21DBC-21D4-4446-B684-D7F04393B23B}" type="pres">
      <dgm:prSet presAssocID="{EB663F6D-570D-4D0E-8F27-96BB3C4B8331}" presName="rootComposite1" presStyleCnt="0"/>
      <dgm:spPr/>
    </dgm:pt>
    <dgm:pt modelId="{B6EBCAD8-5933-40E8-9335-F46F2B0F2E3C}" type="pres">
      <dgm:prSet presAssocID="{EB663F6D-570D-4D0E-8F27-96BB3C4B8331}" presName="rootText1" presStyleLbl="node0" presStyleIdx="0" presStyleCnt="1" custLinFactNeighborX="7106" custLinFactNeighborY="-5353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94297E9-EBA3-420B-862F-4556B0AD9327}" type="pres">
      <dgm:prSet presAssocID="{EB663F6D-570D-4D0E-8F27-96BB3C4B8331}" presName="rootConnector1" presStyleLbl="node1" presStyleIdx="0" presStyleCnt="0"/>
      <dgm:spPr/>
      <dgm:t>
        <a:bodyPr/>
        <a:lstStyle/>
        <a:p>
          <a:endParaRPr lang="es-CL"/>
        </a:p>
      </dgm:t>
    </dgm:pt>
    <dgm:pt modelId="{4B3999BF-59FE-4395-B3F9-4C9D307AA315}" type="pres">
      <dgm:prSet presAssocID="{EB663F6D-570D-4D0E-8F27-96BB3C4B8331}" presName="hierChild2" presStyleCnt="0"/>
      <dgm:spPr/>
    </dgm:pt>
    <dgm:pt modelId="{544D48C3-E60B-4C3B-B739-1232AA3F47A9}" type="pres">
      <dgm:prSet presAssocID="{F836D132-41B4-4804-8FD5-7EDA18BA79C9}" presName="Name37" presStyleLbl="parChTrans1D2" presStyleIdx="0" presStyleCnt="3"/>
      <dgm:spPr/>
      <dgm:t>
        <a:bodyPr/>
        <a:lstStyle/>
        <a:p>
          <a:endParaRPr lang="es-CL"/>
        </a:p>
      </dgm:t>
    </dgm:pt>
    <dgm:pt modelId="{00CC90A6-49C0-498D-A75B-02395712A7F0}" type="pres">
      <dgm:prSet presAssocID="{4FF33C92-0F06-4656-B08D-628236196B66}" presName="hierRoot2" presStyleCnt="0">
        <dgm:presLayoutVars>
          <dgm:hierBranch val="init"/>
        </dgm:presLayoutVars>
      </dgm:prSet>
      <dgm:spPr/>
    </dgm:pt>
    <dgm:pt modelId="{8AAAAB07-6B69-4F47-8C0D-8528DB0AF3C8}" type="pres">
      <dgm:prSet presAssocID="{4FF33C92-0F06-4656-B08D-628236196B66}" presName="rootComposite" presStyleCnt="0"/>
      <dgm:spPr/>
    </dgm:pt>
    <dgm:pt modelId="{1C6D2AC4-D127-48F2-AC9B-1F71D45B1259}" type="pres">
      <dgm:prSet presAssocID="{4FF33C92-0F06-4656-B08D-628236196B6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7E28D83-DD41-4949-A4FF-A09C2B9906EC}" type="pres">
      <dgm:prSet presAssocID="{4FF33C92-0F06-4656-B08D-628236196B66}" presName="rootConnector" presStyleLbl="node2" presStyleIdx="0" presStyleCnt="3"/>
      <dgm:spPr/>
      <dgm:t>
        <a:bodyPr/>
        <a:lstStyle/>
        <a:p>
          <a:endParaRPr lang="es-CL"/>
        </a:p>
      </dgm:t>
    </dgm:pt>
    <dgm:pt modelId="{302204FD-1498-4D98-919F-BA044A25C2C0}" type="pres">
      <dgm:prSet presAssocID="{4FF33C92-0F06-4656-B08D-628236196B66}" presName="hierChild4" presStyleCnt="0"/>
      <dgm:spPr/>
    </dgm:pt>
    <dgm:pt modelId="{853B1639-DA75-4D28-9E50-693B6D6E7B05}" type="pres">
      <dgm:prSet presAssocID="{4FF33C92-0F06-4656-B08D-628236196B66}" presName="hierChild5" presStyleCnt="0"/>
      <dgm:spPr/>
    </dgm:pt>
    <dgm:pt modelId="{16A56A06-BF96-4FD4-AB26-7AAAF235AB25}" type="pres">
      <dgm:prSet presAssocID="{8A6C8C49-5556-4ABD-819B-C32CA4C4D2EA}" presName="Name37" presStyleLbl="parChTrans1D2" presStyleIdx="1" presStyleCnt="3"/>
      <dgm:spPr/>
      <dgm:t>
        <a:bodyPr/>
        <a:lstStyle/>
        <a:p>
          <a:endParaRPr lang="es-CL"/>
        </a:p>
      </dgm:t>
    </dgm:pt>
    <dgm:pt modelId="{1F7C7139-873B-4872-8E43-083DBBC4E541}" type="pres">
      <dgm:prSet presAssocID="{76AFBF56-ED07-44C7-A0F1-DEBC617A4D99}" presName="hierRoot2" presStyleCnt="0">
        <dgm:presLayoutVars>
          <dgm:hierBranch val="init"/>
        </dgm:presLayoutVars>
      </dgm:prSet>
      <dgm:spPr/>
    </dgm:pt>
    <dgm:pt modelId="{6FBE1E84-84BF-4D7F-A48B-9832E81D0A23}" type="pres">
      <dgm:prSet presAssocID="{76AFBF56-ED07-44C7-A0F1-DEBC617A4D99}" presName="rootComposite" presStyleCnt="0"/>
      <dgm:spPr/>
    </dgm:pt>
    <dgm:pt modelId="{30181CFA-C745-4381-BCA5-03680EBA6E27}" type="pres">
      <dgm:prSet presAssocID="{76AFBF56-ED07-44C7-A0F1-DEBC617A4D9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CAB63ED-D591-4668-8AF1-9B194885C2EF}" type="pres">
      <dgm:prSet presAssocID="{76AFBF56-ED07-44C7-A0F1-DEBC617A4D99}" presName="rootConnector" presStyleLbl="node2" presStyleIdx="1" presStyleCnt="3"/>
      <dgm:spPr/>
      <dgm:t>
        <a:bodyPr/>
        <a:lstStyle/>
        <a:p>
          <a:endParaRPr lang="es-CL"/>
        </a:p>
      </dgm:t>
    </dgm:pt>
    <dgm:pt modelId="{76A4A9CA-C890-4778-86C1-261578C2BCEF}" type="pres">
      <dgm:prSet presAssocID="{76AFBF56-ED07-44C7-A0F1-DEBC617A4D99}" presName="hierChild4" presStyleCnt="0"/>
      <dgm:spPr/>
    </dgm:pt>
    <dgm:pt modelId="{ECBFA4DA-DB9E-4E28-AC34-476EF77B9BBF}" type="pres">
      <dgm:prSet presAssocID="{76AFBF56-ED07-44C7-A0F1-DEBC617A4D99}" presName="hierChild5" presStyleCnt="0"/>
      <dgm:spPr/>
    </dgm:pt>
    <dgm:pt modelId="{5E18CBEA-69FA-455E-B111-BCE01CB23FFB}" type="pres">
      <dgm:prSet presAssocID="{ED71B1E6-C1BE-47DD-93B1-9C923A293401}" presName="Name37" presStyleLbl="parChTrans1D2" presStyleIdx="2" presStyleCnt="3"/>
      <dgm:spPr/>
      <dgm:t>
        <a:bodyPr/>
        <a:lstStyle/>
        <a:p>
          <a:endParaRPr lang="es-CL"/>
        </a:p>
      </dgm:t>
    </dgm:pt>
    <dgm:pt modelId="{93726C9B-BA9B-4846-82C9-B20F7D015F1F}" type="pres">
      <dgm:prSet presAssocID="{BD0A4FBC-B8B7-4C30-91D7-155620995EB8}" presName="hierRoot2" presStyleCnt="0">
        <dgm:presLayoutVars>
          <dgm:hierBranch val="init"/>
        </dgm:presLayoutVars>
      </dgm:prSet>
      <dgm:spPr/>
    </dgm:pt>
    <dgm:pt modelId="{33F85FDC-CDD9-42EB-8D31-9FED954C8BB6}" type="pres">
      <dgm:prSet presAssocID="{BD0A4FBC-B8B7-4C30-91D7-155620995EB8}" presName="rootComposite" presStyleCnt="0"/>
      <dgm:spPr/>
    </dgm:pt>
    <dgm:pt modelId="{5B6CCA27-4180-486C-8FC9-9564E3462687}" type="pres">
      <dgm:prSet presAssocID="{BD0A4FBC-B8B7-4C30-91D7-155620995EB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01616FC-9FDF-4FA3-BAA8-A236E88518F5}" type="pres">
      <dgm:prSet presAssocID="{BD0A4FBC-B8B7-4C30-91D7-155620995EB8}" presName="rootConnector" presStyleLbl="node2" presStyleIdx="2" presStyleCnt="3"/>
      <dgm:spPr/>
      <dgm:t>
        <a:bodyPr/>
        <a:lstStyle/>
        <a:p>
          <a:endParaRPr lang="es-CL"/>
        </a:p>
      </dgm:t>
    </dgm:pt>
    <dgm:pt modelId="{55A03058-90A1-47A0-855C-394AE2660FF5}" type="pres">
      <dgm:prSet presAssocID="{BD0A4FBC-B8B7-4C30-91D7-155620995EB8}" presName="hierChild4" presStyleCnt="0"/>
      <dgm:spPr/>
    </dgm:pt>
    <dgm:pt modelId="{2A2150AC-63FF-43BE-8DE2-08E97BDA7979}" type="pres">
      <dgm:prSet presAssocID="{BD0A4FBC-B8B7-4C30-91D7-155620995EB8}" presName="hierChild5" presStyleCnt="0"/>
      <dgm:spPr/>
    </dgm:pt>
    <dgm:pt modelId="{A887B602-258C-4FC0-8C3A-C7B04D263708}" type="pres">
      <dgm:prSet presAssocID="{EB663F6D-570D-4D0E-8F27-96BB3C4B8331}" presName="hierChild3" presStyleCnt="0"/>
      <dgm:spPr/>
    </dgm:pt>
  </dgm:ptLst>
  <dgm:cxnLst>
    <dgm:cxn modelId="{7BF0D680-0B91-45EC-BB36-D99B9722E079}" srcId="{766AF931-058E-465F-A22E-881707E76E0B}" destId="{EB663F6D-570D-4D0E-8F27-96BB3C4B8331}" srcOrd="0" destOrd="0" parTransId="{82CEA768-A0C0-438F-84F2-49F256DD6F6B}" sibTransId="{5B2B7682-A35F-453F-B924-FAF0B372BBB2}"/>
    <dgm:cxn modelId="{43233F2F-93D3-4DCC-8F22-2E2D2F3A5128}" type="presOf" srcId="{76AFBF56-ED07-44C7-A0F1-DEBC617A4D99}" destId="{8CAB63ED-D591-4668-8AF1-9B194885C2EF}" srcOrd="1" destOrd="0" presId="urn:microsoft.com/office/officeart/2005/8/layout/orgChart1"/>
    <dgm:cxn modelId="{A1B85A15-034B-48B9-90A5-02357F905A7E}" type="presOf" srcId="{EB663F6D-570D-4D0E-8F27-96BB3C4B8331}" destId="{094297E9-EBA3-420B-862F-4556B0AD9327}" srcOrd="1" destOrd="0" presId="urn:microsoft.com/office/officeart/2005/8/layout/orgChart1"/>
    <dgm:cxn modelId="{730B2677-F1FA-4C22-B5F3-43C3A246023A}" type="presOf" srcId="{4FF33C92-0F06-4656-B08D-628236196B66}" destId="{D7E28D83-DD41-4949-A4FF-A09C2B9906EC}" srcOrd="1" destOrd="0" presId="urn:microsoft.com/office/officeart/2005/8/layout/orgChart1"/>
    <dgm:cxn modelId="{B6675035-C561-4FD3-B4A0-F16E200ADCDF}" type="presOf" srcId="{766AF931-058E-465F-A22E-881707E76E0B}" destId="{CD379272-188F-49B3-AAEC-586599FD68E7}" srcOrd="0" destOrd="0" presId="urn:microsoft.com/office/officeart/2005/8/layout/orgChart1"/>
    <dgm:cxn modelId="{F0E858DE-08C2-42C2-8319-D28CF5D6A4F5}" srcId="{EB663F6D-570D-4D0E-8F27-96BB3C4B8331}" destId="{BD0A4FBC-B8B7-4C30-91D7-155620995EB8}" srcOrd="2" destOrd="0" parTransId="{ED71B1E6-C1BE-47DD-93B1-9C923A293401}" sibTransId="{F9A661B3-6E0E-457C-9F36-6981E7060070}"/>
    <dgm:cxn modelId="{21EBDB7D-1F05-4136-B59A-B6D0D3524331}" srcId="{EB663F6D-570D-4D0E-8F27-96BB3C4B8331}" destId="{76AFBF56-ED07-44C7-A0F1-DEBC617A4D99}" srcOrd="1" destOrd="0" parTransId="{8A6C8C49-5556-4ABD-819B-C32CA4C4D2EA}" sibTransId="{0F72C91E-946D-452D-AA41-3E5C55F594A6}"/>
    <dgm:cxn modelId="{64D23E5B-D473-4397-8E20-1A9DF0BC4E46}" type="presOf" srcId="{EB663F6D-570D-4D0E-8F27-96BB3C4B8331}" destId="{B6EBCAD8-5933-40E8-9335-F46F2B0F2E3C}" srcOrd="0" destOrd="0" presId="urn:microsoft.com/office/officeart/2005/8/layout/orgChart1"/>
    <dgm:cxn modelId="{0D9880CD-8F32-4DB1-BE67-30882814B061}" type="presOf" srcId="{4FF33C92-0F06-4656-B08D-628236196B66}" destId="{1C6D2AC4-D127-48F2-AC9B-1F71D45B1259}" srcOrd="0" destOrd="0" presId="urn:microsoft.com/office/officeart/2005/8/layout/orgChart1"/>
    <dgm:cxn modelId="{9B0E0B29-C95A-441E-8453-64F42CE201B6}" type="presOf" srcId="{ED71B1E6-C1BE-47DD-93B1-9C923A293401}" destId="{5E18CBEA-69FA-455E-B111-BCE01CB23FFB}" srcOrd="0" destOrd="0" presId="urn:microsoft.com/office/officeart/2005/8/layout/orgChart1"/>
    <dgm:cxn modelId="{23FB1B46-B9E7-4850-9A43-E734627CAB0C}" type="presOf" srcId="{BD0A4FBC-B8B7-4C30-91D7-155620995EB8}" destId="{5B6CCA27-4180-486C-8FC9-9564E3462687}" srcOrd="0" destOrd="0" presId="urn:microsoft.com/office/officeart/2005/8/layout/orgChart1"/>
    <dgm:cxn modelId="{AA673CD6-B828-4E43-ADC0-EEC7DE1A0A8D}" srcId="{EB663F6D-570D-4D0E-8F27-96BB3C4B8331}" destId="{4FF33C92-0F06-4656-B08D-628236196B66}" srcOrd="0" destOrd="0" parTransId="{F836D132-41B4-4804-8FD5-7EDA18BA79C9}" sibTransId="{5CB03070-3624-427D-921E-738D078816B3}"/>
    <dgm:cxn modelId="{2A3CA65D-0CE5-4BCD-B019-BC10F1DA88B6}" type="presOf" srcId="{BD0A4FBC-B8B7-4C30-91D7-155620995EB8}" destId="{201616FC-9FDF-4FA3-BAA8-A236E88518F5}" srcOrd="1" destOrd="0" presId="urn:microsoft.com/office/officeart/2005/8/layout/orgChart1"/>
    <dgm:cxn modelId="{0D02FD82-7DA5-4E59-8AE7-5B62EB03FD4E}" type="presOf" srcId="{8A6C8C49-5556-4ABD-819B-C32CA4C4D2EA}" destId="{16A56A06-BF96-4FD4-AB26-7AAAF235AB25}" srcOrd="0" destOrd="0" presId="urn:microsoft.com/office/officeart/2005/8/layout/orgChart1"/>
    <dgm:cxn modelId="{277B5823-E3B2-4EE9-B6E4-7362CA3F4BEC}" type="presOf" srcId="{76AFBF56-ED07-44C7-A0F1-DEBC617A4D99}" destId="{30181CFA-C745-4381-BCA5-03680EBA6E27}" srcOrd="0" destOrd="0" presId="urn:microsoft.com/office/officeart/2005/8/layout/orgChart1"/>
    <dgm:cxn modelId="{88942479-101E-4F65-8000-0D0EE519A993}" type="presOf" srcId="{F836D132-41B4-4804-8FD5-7EDA18BA79C9}" destId="{544D48C3-E60B-4C3B-B739-1232AA3F47A9}" srcOrd="0" destOrd="0" presId="urn:microsoft.com/office/officeart/2005/8/layout/orgChart1"/>
    <dgm:cxn modelId="{9A9EA169-C015-41C7-9706-9123054883A2}" type="presParOf" srcId="{CD379272-188F-49B3-AAEC-586599FD68E7}" destId="{2D06FC5B-6D42-4ED9-BDB4-2474E4B83768}" srcOrd="0" destOrd="0" presId="urn:microsoft.com/office/officeart/2005/8/layout/orgChart1"/>
    <dgm:cxn modelId="{109CE422-6A4C-4527-AC33-4225DEE940C1}" type="presParOf" srcId="{2D06FC5B-6D42-4ED9-BDB4-2474E4B83768}" destId="{C2E21DBC-21D4-4446-B684-D7F04393B23B}" srcOrd="0" destOrd="0" presId="urn:microsoft.com/office/officeart/2005/8/layout/orgChart1"/>
    <dgm:cxn modelId="{E2DBE743-CB58-49B8-BBDA-3AF1D4BFC5CC}" type="presParOf" srcId="{C2E21DBC-21D4-4446-B684-D7F04393B23B}" destId="{B6EBCAD8-5933-40E8-9335-F46F2B0F2E3C}" srcOrd="0" destOrd="0" presId="urn:microsoft.com/office/officeart/2005/8/layout/orgChart1"/>
    <dgm:cxn modelId="{78EFF201-0226-4216-A982-5BCC348CE102}" type="presParOf" srcId="{C2E21DBC-21D4-4446-B684-D7F04393B23B}" destId="{094297E9-EBA3-420B-862F-4556B0AD9327}" srcOrd="1" destOrd="0" presId="urn:microsoft.com/office/officeart/2005/8/layout/orgChart1"/>
    <dgm:cxn modelId="{A405A9BE-7A45-4A5A-BE41-19E58D004C51}" type="presParOf" srcId="{2D06FC5B-6D42-4ED9-BDB4-2474E4B83768}" destId="{4B3999BF-59FE-4395-B3F9-4C9D307AA315}" srcOrd="1" destOrd="0" presId="urn:microsoft.com/office/officeart/2005/8/layout/orgChart1"/>
    <dgm:cxn modelId="{11D92B66-398A-4DA0-9C6A-FA2906946BD0}" type="presParOf" srcId="{4B3999BF-59FE-4395-B3F9-4C9D307AA315}" destId="{544D48C3-E60B-4C3B-B739-1232AA3F47A9}" srcOrd="0" destOrd="0" presId="urn:microsoft.com/office/officeart/2005/8/layout/orgChart1"/>
    <dgm:cxn modelId="{4A82348C-2CD9-4019-9C94-A78F2F0CB7E3}" type="presParOf" srcId="{4B3999BF-59FE-4395-B3F9-4C9D307AA315}" destId="{00CC90A6-49C0-498D-A75B-02395712A7F0}" srcOrd="1" destOrd="0" presId="urn:microsoft.com/office/officeart/2005/8/layout/orgChart1"/>
    <dgm:cxn modelId="{F74A96E4-E1CF-42CF-AF63-BA9B92905321}" type="presParOf" srcId="{00CC90A6-49C0-498D-A75B-02395712A7F0}" destId="{8AAAAB07-6B69-4F47-8C0D-8528DB0AF3C8}" srcOrd="0" destOrd="0" presId="urn:microsoft.com/office/officeart/2005/8/layout/orgChart1"/>
    <dgm:cxn modelId="{CEEC5880-A2D5-43E3-9CBC-B50582CC9E5F}" type="presParOf" srcId="{8AAAAB07-6B69-4F47-8C0D-8528DB0AF3C8}" destId="{1C6D2AC4-D127-48F2-AC9B-1F71D45B1259}" srcOrd="0" destOrd="0" presId="urn:microsoft.com/office/officeart/2005/8/layout/orgChart1"/>
    <dgm:cxn modelId="{047521BB-B111-4299-962F-3A924BB91131}" type="presParOf" srcId="{8AAAAB07-6B69-4F47-8C0D-8528DB0AF3C8}" destId="{D7E28D83-DD41-4949-A4FF-A09C2B9906EC}" srcOrd="1" destOrd="0" presId="urn:microsoft.com/office/officeart/2005/8/layout/orgChart1"/>
    <dgm:cxn modelId="{3B6C83B3-1E93-4A38-AF0D-34B33E4E440F}" type="presParOf" srcId="{00CC90A6-49C0-498D-A75B-02395712A7F0}" destId="{302204FD-1498-4D98-919F-BA044A25C2C0}" srcOrd="1" destOrd="0" presId="urn:microsoft.com/office/officeart/2005/8/layout/orgChart1"/>
    <dgm:cxn modelId="{08157E98-0BBB-49B9-AFD4-BF94A9D72B19}" type="presParOf" srcId="{00CC90A6-49C0-498D-A75B-02395712A7F0}" destId="{853B1639-DA75-4D28-9E50-693B6D6E7B05}" srcOrd="2" destOrd="0" presId="urn:microsoft.com/office/officeart/2005/8/layout/orgChart1"/>
    <dgm:cxn modelId="{8AB3D091-95F4-4B69-95CA-17A0FC86C6DF}" type="presParOf" srcId="{4B3999BF-59FE-4395-B3F9-4C9D307AA315}" destId="{16A56A06-BF96-4FD4-AB26-7AAAF235AB25}" srcOrd="2" destOrd="0" presId="urn:microsoft.com/office/officeart/2005/8/layout/orgChart1"/>
    <dgm:cxn modelId="{9075939F-8C46-4590-A629-15A1CB77F45C}" type="presParOf" srcId="{4B3999BF-59FE-4395-B3F9-4C9D307AA315}" destId="{1F7C7139-873B-4872-8E43-083DBBC4E541}" srcOrd="3" destOrd="0" presId="urn:microsoft.com/office/officeart/2005/8/layout/orgChart1"/>
    <dgm:cxn modelId="{07BEBBAB-33AB-4CBA-83F4-0EB9841F8DC6}" type="presParOf" srcId="{1F7C7139-873B-4872-8E43-083DBBC4E541}" destId="{6FBE1E84-84BF-4D7F-A48B-9832E81D0A23}" srcOrd="0" destOrd="0" presId="urn:microsoft.com/office/officeart/2005/8/layout/orgChart1"/>
    <dgm:cxn modelId="{3D9AB0D6-14E9-438B-8DA0-B843F0AFFA55}" type="presParOf" srcId="{6FBE1E84-84BF-4D7F-A48B-9832E81D0A23}" destId="{30181CFA-C745-4381-BCA5-03680EBA6E27}" srcOrd="0" destOrd="0" presId="urn:microsoft.com/office/officeart/2005/8/layout/orgChart1"/>
    <dgm:cxn modelId="{C56A4200-F86D-49A9-B734-CF7F804BC5D5}" type="presParOf" srcId="{6FBE1E84-84BF-4D7F-A48B-9832E81D0A23}" destId="{8CAB63ED-D591-4668-8AF1-9B194885C2EF}" srcOrd="1" destOrd="0" presId="urn:microsoft.com/office/officeart/2005/8/layout/orgChart1"/>
    <dgm:cxn modelId="{D548368A-7E02-411C-BDAE-7FE290553560}" type="presParOf" srcId="{1F7C7139-873B-4872-8E43-083DBBC4E541}" destId="{76A4A9CA-C890-4778-86C1-261578C2BCEF}" srcOrd="1" destOrd="0" presId="urn:microsoft.com/office/officeart/2005/8/layout/orgChart1"/>
    <dgm:cxn modelId="{4B2D622A-9FC5-45D7-9E8A-66A87F0379C8}" type="presParOf" srcId="{1F7C7139-873B-4872-8E43-083DBBC4E541}" destId="{ECBFA4DA-DB9E-4E28-AC34-476EF77B9BBF}" srcOrd="2" destOrd="0" presId="urn:microsoft.com/office/officeart/2005/8/layout/orgChart1"/>
    <dgm:cxn modelId="{3322A99D-6C2E-49CD-BCE9-0B76FCC5651B}" type="presParOf" srcId="{4B3999BF-59FE-4395-B3F9-4C9D307AA315}" destId="{5E18CBEA-69FA-455E-B111-BCE01CB23FFB}" srcOrd="4" destOrd="0" presId="urn:microsoft.com/office/officeart/2005/8/layout/orgChart1"/>
    <dgm:cxn modelId="{D7F31DA0-BFB3-4A09-BC5F-6A7340CCCF18}" type="presParOf" srcId="{4B3999BF-59FE-4395-B3F9-4C9D307AA315}" destId="{93726C9B-BA9B-4846-82C9-B20F7D015F1F}" srcOrd="5" destOrd="0" presId="urn:microsoft.com/office/officeart/2005/8/layout/orgChart1"/>
    <dgm:cxn modelId="{1FDFDD5C-20AA-4146-8FFD-4E98A7D95A3F}" type="presParOf" srcId="{93726C9B-BA9B-4846-82C9-B20F7D015F1F}" destId="{33F85FDC-CDD9-42EB-8D31-9FED954C8BB6}" srcOrd="0" destOrd="0" presId="urn:microsoft.com/office/officeart/2005/8/layout/orgChart1"/>
    <dgm:cxn modelId="{DCB48CD6-DBDE-4B08-99A9-13C4DD9FD279}" type="presParOf" srcId="{33F85FDC-CDD9-42EB-8D31-9FED954C8BB6}" destId="{5B6CCA27-4180-486C-8FC9-9564E3462687}" srcOrd="0" destOrd="0" presId="urn:microsoft.com/office/officeart/2005/8/layout/orgChart1"/>
    <dgm:cxn modelId="{8CDB1AF2-7160-417A-BDC6-BC9F0806779B}" type="presParOf" srcId="{33F85FDC-CDD9-42EB-8D31-9FED954C8BB6}" destId="{201616FC-9FDF-4FA3-BAA8-A236E88518F5}" srcOrd="1" destOrd="0" presId="urn:microsoft.com/office/officeart/2005/8/layout/orgChart1"/>
    <dgm:cxn modelId="{85CE3C4A-BA6C-4A46-8821-D9C01C5FE607}" type="presParOf" srcId="{93726C9B-BA9B-4846-82C9-B20F7D015F1F}" destId="{55A03058-90A1-47A0-855C-394AE2660FF5}" srcOrd="1" destOrd="0" presId="urn:microsoft.com/office/officeart/2005/8/layout/orgChart1"/>
    <dgm:cxn modelId="{94616E3D-FDE4-4966-82C3-EA3CE9B94934}" type="presParOf" srcId="{93726C9B-BA9B-4846-82C9-B20F7D015F1F}" destId="{2A2150AC-63FF-43BE-8DE2-08E97BDA7979}" srcOrd="2" destOrd="0" presId="urn:microsoft.com/office/officeart/2005/8/layout/orgChart1"/>
    <dgm:cxn modelId="{E5998463-64BA-44EE-B51B-F8832ED00587}" type="presParOf" srcId="{2D06FC5B-6D42-4ED9-BDB4-2474E4B83768}" destId="{A887B602-258C-4FC0-8C3A-C7B04D2637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B647F9-F979-4CB8-907E-F99C7030321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31D8C8C-3441-45CE-B213-1324DECA1A7F}">
      <dgm:prSet phldrT="[Texto]"/>
      <dgm:spPr/>
      <dgm:t>
        <a:bodyPr/>
        <a:lstStyle/>
        <a:p>
          <a:r>
            <a:rPr lang="es-CL" dirty="0" smtClean="0"/>
            <a:t>modifica</a:t>
          </a:r>
          <a:endParaRPr lang="es-CL" dirty="0"/>
        </a:p>
      </dgm:t>
    </dgm:pt>
    <dgm:pt modelId="{2AB3DE48-A1A4-49E7-BF5A-F3E2ECB49E9E}" type="parTrans" cxnId="{C14CCA9A-218D-4F41-AC44-DDA5C48EDA2F}">
      <dgm:prSet/>
      <dgm:spPr/>
      <dgm:t>
        <a:bodyPr/>
        <a:lstStyle/>
        <a:p>
          <a:endParaRPr lang="es-CL"/>
        </a:p>
      </dgm:t>
    </dgm:pt>
    <dgm:pt modelId="{10CF5EC8-DA3F-4C88-8218-C002583A3A02}" type="sibTrans" cxnId="{C14CCA9A-218D-4F41-AC44-DDA5C48EDA2F}">
      <dgm:prSet/>
      <dgm:spPr/>
      <dgm:t>
        <a:bodyPr/>
        <a:lstStyle/>
        <a:p>
          <a:endParaRPr lang="es-CL"/>
        </a:p>
      </dgm:t>
    </dgm:pt>
    <dgm:pt modelId="{D1A79EBE-E9B8-432D-A142-7B8BD4F253E9}">
      <dgm:prSet phldrT="[Texto]"/>
      <dgm:spPr/>
      <dgm:t>
        <a:bodyPr/>
        <a:lstStyle/>
        <a:p>
          <a:r>
            <a:rPr lang="es-CL" dirty="0" smtClean="0"/>
            <a:t>Lo no verbal</a:t>
          </a:r>
          <a:endParaRPr lang="es-CL" dirty="0"/>
        </a:p>
      </dgm:t>
    </dgm:pt>
    <dgm:pt modelId="{0C7DDA3A-E3A8-4A64-A79C-62F3EE3E8EA0}" type="parTrans" cxnId="{2FFCDF2E-EA6C-45F0-A22A-4C7102E39D84}">
      <dgm:prSet/>
      <dgm:spPr/>
      <dgm:t>
        <a:bodyPr/>
        <a:lstStyle/>
        <a:p>
          <a:endParaRPr lang="es-CL"/>
        </a:p>
      </dgm:t>
    </dgm:pt>
    <dgm:pt modelId="{A6A2503F-29ED-4B93-9DA2-E1EB19FF3AD0}" type="sibTrans" cxnId="{2FFCDF2E-EA6C-45F0-A22A-4C7102E39D84}">
      <dgm:prSet/>
      <dgm:spPr/>
      <dgm:t>
        <a:bodyPr/>
        <a:lstStyle/>
        <a:p>
          <a:endParaRPr lang="es-CL"/>
        </a:p>
      </dgm:t>
    </dgm:pt>
    <dgm:pt modelId="{EE2820E4-06BB-478A-BE6A-D833A4689433}">
      <dgm:prSet phldrT="[Texto]"/>
      <dgm:spPr/>
      <dgm:t>
        <a:bodyPr/>
        <a:lstStyle/>
        <a:p>
          <a:r>
            <a:rPr lang="es-CL" dirty="0" smtClean="0"/>
            <a:t>complementa</a:t>
          </a:r>
          <a:endParaRPr lang="es-CL" dirty="0"/>
        </a:p>
      </dgm:t>
    </dgm:pt>
    <dgm:pt modelId="{5B42FAE4-1861-402A-ADF3-E4ED9F2AB1E9}" type="parTrans" cxnId="{5ED49AE1-1B95-41D3-AE3C-4EDB5DB6164A}">
      <dgm:prSet/>
      <dgm:spPr/>
      <dgm:t>
        <a:bodyPr/>
        <a:lstStyle/>
        <a:p>
          <a:endParaRPr lang="es-CL"/>
        </a:p>
      </dgm:t>
    </dgm:pt>
    <dgm:pt modelId="{6327F964-0482-43AD-92BB-1A8DBD5B856A}" type="sibTrans" cxnId="{5ED49AE1-1B95-41D3-AE3C-4EDB5DB6164A}">
      <dgm:prSet/>
      <dgm:spPr/>
      <dgm:t>
        <a:bodyPr/>
        <a:lstStyle/>
        <a:p>
          <a:endParaRPr lang="es-CL"/>
        </a:p>
      </dgm:t>
    </dgm:pt>
    <dgm:pt modelId="{619F3AA3-AD24-480C-B9BB-E027E72A30BC}">
      <dgm:prSet/>
      <dgm:spPr/>
      <dgm:t>
        <a:bodyPr/>
        <a:lstStyle/>
        <a:p>
          <a:r>
            <a:rPr lang="es-CL" dirty="0" smtClean="0"/>
            <a:t>Al lenguaje verbal</a:t>
          </a:r>
          <a:endParaRPr lang="es-CL" dirty="0"/>
        </a:p>
      </dgm:t>
    </dgm:pt>
    <dgm:pt modelId="{20B76623-5333-478F-9DEB-8FB58E2DEB3E}" type="parTrans" cxnId="{7186E718-E25D-479B-9E5A-8E6605C593A8}">
      <dgm:prSet/>
      <dgm:spPr/>
      <dgm:t>
        <a:bodyPr/>
        <a:lstStyle/>
        <a:p>
          <a:endParaRPr lang="es-CL"/>
        </a:p>
      </dgm:t>
    </dgm:pt>
    <dgm:pt modelId="{024B1E34-146A-420C-890A-423831F7FE0A}" type="sibTrans" cxnId="{7186E718-E25D-479B-9E5A-8E6605C593A8}">
      <dgm:prSet/>
      <dgm:spPr/>
      <dgm:t>
        <a:bodyPr/>
        <a:lstStyle/>
        <a:p>
          <a:endParaRPr lang="es-CL"/>
        </a:p>
      </dgm:t>
    </dgm:pt>
    <dgm:pt modelId="{92FBEEFB-5C36-4412-B937-E9F3074A0A25}">
      <dgm:prSet/>
      <dgm:spPr/>
      <dgm:t>
        <a:bodyPr/>
        <a:lstStyle/>
        <a:p>
          <a:r>
            <a:rPr lang="es-CL" dirty="0" smtClean="0"/>
            <a:t>acompaña</a:t>
          </a:r>
          <a:endParaRPr lang="es-CL" dirty="0"/>
        </a:p>
      </dgm:t>
    </dgm:pt>
    <dgm:pt modelId="{E4897B3E-F6D9-4C3A-8DE6-629B0BEBF3F9}" type="parTrans" cxnId="{B2857BE3-7487-40E0-ACE7-1BF78AF1BD36}">
      <dgm:prSet/>
      <dgm:spPr/>
      <dgm:t>
        <a:bodyPr/>
        <a:lstStyle/>
        <a:p>
          <a:endParaRPr lang="es-CL"/>
        </a:p>
      </dgm:t>
    </dgm:pt>
    <dgm:pt modelId="{9D3DAA57-4A15-4C2B-8F6D-896040F2E238}" type="sibTrans" cxnId="{B2857BE3-7487-40E0-ACE7-1BF78AF1BD36}">
      <dgm:prSet/>
      <dgm:spPr/>
      <dgm:t>
        <a:bodyPr/>
        <a:lstStyle/>
        <a:p>
          <a:endParaRPr lang="es-CL"/>
        </a:p>
      </dgm:t>
    </dgm:pt>
    <dgm:pt modelId="{704E766A-D062-48B0-AC7C-5BBBE39A9677}" type="pres">
      <dgm:prSet presAssocID="{67B647F9-F979-4CB8-907E-F99C7030321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5C45DDC-EF1E-4FEC-92F6-7EDE92FD5E27}" type="pres">
      <dgm:prSet presAssocID="{431D8C8C-3441-45CE-B213-1324DECA1A7F}" presName="singleCycle" presStyleCnt="0"/>
      <dgm:spPr/>
    </dgm:pt>
    <dgm:pt modelId="{8B9B7D1B-7762-44FF-B7DD-ED1D0F7A3FE3}" type="pres">
      <dgm:prSet presAssocID="{431D8C8C-3441-45CE-B213-1324DECA1A7F}" presName="singleCenter" presStyleLbl="node1" presStyleIdx="0" presStyleCnt="5" custScaleX="169995" custScaleY="98583" custLinFactNeighborX="802" custLinFactNeighborY="874">
        <dgm:presLayoutVars>
          <dgm:chMax val="7"/>
          <dgm:chPref val="7"/>
        </dgm:presLayoutVars>
      </dgm:prSet>
      <dgm:spPr/>
    </dgm:pt>
    <dgm:pt modelId="{BB83E9AF-8309-473A-96EC-C92EFF10E42E}" type="pres">
      <dgm:prSet presAssocID="{0C7DDA3A-E3A8-4A64-A79C-62F3EE3E8EA0}" presName="Name56" presStyleLbl="parChTrans1D2" presStyleIdx="0" presStyleCnt="4"/>
      <dgm:spPr/>
    </dgm:pt>
    <dgm:pt modelId="{D7FA9F59-5820-4C95-9D1E-7964AC8DFDBC}" type="pres">
      <dgm:prSet presAssocID="{D1A79EBE-E9B8-432D-A142-7B8BD4F253E9}" presName="text0" presStyleLbl="node1" presStyleIdx="1" presStyleCnt="5" custScaleX="48582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1CA879-3E71-4816-80A2-AD64FE4BA44F}" type="pres">
      <dgm:prSet presAssocID="{5B42FAE4-1861-402A-ADF3-E4ED9F2AB1E9}" presName="Name56" presStyleLbl="parChTrans1D2" presStyleIdx="1" presStyleCnt="4"/>
      <dgm:spPr/>
    </dgm:pt>
    <dgm:pt modelId="{20958FC3-72D7-4F76-B751-C5E75095190C}" type="pres">
      <dgm:prSet presAssocID="{EE2820E4-06BB-478A-BE6A-D833A4689433}" presName="text0" presStyleLbl="node1" presStyleIdx="2" presStyleCnt="5" custScaleX="327792" custScaleY="142722" custRadScaleRad="152626" custRadScaleInc="4056">
        <dgm:presLayoutVars>
          <dgm:bulletEnabled val="1"/>
        </dgm:presLayoutVars>
      </dgm:prSet>
      <dgm:spPr/>
    </dgm:pt>
    <dgm:pt modelId="{66789D1F-1B71-45BD-BAEC-A010BF69BD24}" type="pres">
      <dgm:prSet presAssocID="{20B76623-5333-478F-9DEB-8FB58E2DEB3E}" presName="Name56" presStyleLbl="parChTrans1D2" presStyleIdx="2" presStyleCnt="4"/>
      <dgm:spPr/>
    </dgm:pt>
    <dgm:pt modelId="{AF652048-E7E5-4FA8-9BE3-371DBA93264A}" type="pres">
      <dgm:prSet presAssocID="{619F3AA3-AD24-480C-B9BB-E027E72A30BC}" presName="text0" presStyleLbl="node1" presStyleIdx="3" presStyleCnt="5" custScaleX="697918" custRadScaleRad="144552" custRadScaleInc="-4283">
        <dgm:presLayoutVars>
          <dgm:bulletEnabled val="1"/>
        </dgm:presLayoutVars>
      </dgm:prSet>
      <dgm:spPr/>
    </dgm:pt>
    <dgm:pt modelId="{2CEB53A5-5F60-486D-9400-A0CE15D85FDB}" type="pres">
      <dgm:prSet presAssocID="{E4897B3E-F6D9-4C3A-8DE6-629B0BEBF3F9}" presName="Name56" presStyleLbl="parChTrans1D2" presStyleIdx="3" presStyleCnt="4"/>
      <dgm:spPr/>
    </dgm:pt>
    <dgm:pt modelId="{92FBFD70-AAE4-43F9-BAAA-0F7555179CEB}" type="pres">
      <dgm:prSet presAssocID="{92FBEEFB-5C36-4412-B937-E9F3074A0A25}" presName="text0" presStyleLbl="node1" presStyleIdx="4" presStyleCnt="5" custScaleX="310361" custScaleY="133582" custRadScaleRad="151955" custRadScaleInc="-5689">
        <dgm:presLayoutVars>
          <dgm:bulletEnabled val="1"/>
        </dgm:presLayoutVars>
      </dgm:prSet>
      <dgm:spPr/>
    </dgm:pt>
  </dgm:ptLst>
  <dgm:cxnLst>
    <dgm:cxn modelId="{7186E718-E25D-479B-9E5A-8E6605C593A8}" srcId="{431D8C8C-3441-45CE-B213-1324DECA1A7F}" destId="{619F3AA3-AD24-480C-B9BB-E027E72A30BC}" srcOrd="2" destOrd="0" parTransId="{20B76623-5333-478F-9DEB-8FB58E2DEB3E}" sibTransId="{024B1E34-146A-420C-890A-423831F7FE0A}"/>
    <dgm:cxn modelId="{5ED49AE1-1B95-41D3-AE3C-4EDB5DB6164A}" srcId="{431D8C8C-3441-45CE-B213-1324DECA1A7F}" destId="{EE2820E4-06BB-478A-BE6A-D833A4689433}" srcOrd="1" destOrd="0" parTransId="{5B42FAE4-1861-402A-ADF3-E4ED9F2AB1E9}" sibTransId="{6327F964-0482-43AD-92BB-1A8DBD5B856A}"/>
    <dgm:cxn modelId="{3F26FBB4-A26F-4822-A935-194E7F3DF7E6}" type="presOf" srcId="{92FBEEFB-5C36-4412-B937-E9F3074A0A25}" destId="{92FBFD70-AAE4-43F9-BAAA-0F7555179CEB}" srcOrd="0" destOrd="0" presId="urn:microsoft.com/office/officeart/2008/layout/RadialCluster"/>
    <dgm:cxn modelId="{C14CCA9A-218D-4F41-AC44-DDA5C48EDA2F}" srcId="{67B647F9-F979-4CB8-907E-F99C7030321F}" destId="{431D8C8C-3441-45CE-B213-1324DECA1A7F}" srcOrd="0" destOrd="0" parTransId="{2AB3DE48-A1A4-49E7-BF5A-F3E2ECB49E9E}" sibTransId="{10CF5EC8-DA3F-4C88-8218-C002583A3A02}"/>
    <dgm:cxn modelId="{21E001A0-7FE5-448E-BA38-1F01B13F51FB}" type="presOf" srcId="{E4897B3E-F6D9-4C3A-8DE6-629B0BEBF3F9}" destId="{2CEB53A5-5F60-486D-9400-A0CE15D85FDB}" srcOrd="0" destOrd="0" presId="urn:microsoft.com/office/officeart/2008/layout/RadialCluster"/>
    <dgm:cxn modelId="{2FFCDF2E-EA6C-45F0-A22A-4C7102E39D84}" srcId="{431D8C8C-3441-45CE-B213-1324DECA1A7F}" destId="{D1A79EBE-E9B8-432D-A142-7B8BD4F253E9}" srcOrd="0" destOrd="0" parTransId="{0C7DDA3A-E3A8-4A64-A79C-62F3EE3E8EA0}" sibTransId="{A6A2503F-29ED-4B93-9DA2-E1EB19FF3AD0}"/>
    <dgm:cxn modelId="{D97CA3A5-D608-4E59-8DAB-1FB7F85C7015}" type="presOf" srcId="{EE2820E4-06BB-478A-BE6A-D833A4689433}" destId="{20958FC3-72D7-4F76-B751-C5E75095190C}" srcOrd="0" destOrd="0" presId="urn:microsoft.com/office/officeart/2008/layout/RadialCluster"/>
    <dgm:cxn modelId="{B6774BCA-3B17-4030-A5D1-B2844508E1B3}" type="presOf" srcId="{20B76623-5333-478F-9DEB-8FB58E2DEB3E}" destId="{66789D1F-1B71-45BD-BAEC-A010BF69BD24}" srcOrd="0" destOrd="0" presId="urn:microsoft.com/office/officeart/2008/layout/RadialCluster"/>
    <dgm:cxn modelId="{5A5ED1B2-E52A-4C93-8CEB-ABF608BF855B}" type="presOf" srcId="{0C7DDA3A-E3A8-4A64-A79C-62F3EE3E8EA0}" destId="{BB83E9AF-8309-473A-96EC-C92EFF10E42E}" srcOrd="0" destOrd="0" presId="urn:microsoft.com/office/officeart/2008/layout/RadialCluster"/>
    <dgm:cxn modelId="{D6AA2BEB-F7D1-4078-893B-91269FAAD78E}" type="presOf" srcId="{D1A79EBE-E9B8-432D-A142-7B8BD4F253E9}" destId="{D7FA9F59-5820-4C95-9D1E-7964AC8DFDBC}" srcOrd="0" destOrd="0" presId="urn:microsoft.com/office/officeart/2008/layout/RadialCluster"/>
    <dgm:cxn modelId="{D89DD227-49CB-4014-9732-1E0F88D6456E}" type="presOf" srcId="{5B42FAE4-1861-402A-ADF3-E4ED9F2AB1E9}" destId="{6C1CA879-3E71-4816-80A2-AD64FE4BA44F}" srcOrd="0" destOrd="0" presId="urn:microsoft.com/office/officeart/2008/layout/RadialCluster"/>
    <dgm:cxn modelId="{34EE4135-91A5-497F-AEA8-4D904ABAE600}" type="presOf" srcId="{67B647F9-F979-4CB8-907E-F99C7030321F}" destId="{704E766A-D062-48B0-AC7C-5BBBE39A9677}" srcOrd="0" destOrd="0" presId="urn:microsoft.com/office/officeart/2008/layout/RadialCluster"/>
    <dgm:cxn modelId="{E93C48D0-4F7E-497F-B58F-5F3BDC7F48E0}" type="presOf" srcId="{619F3AA3-AD24-480C-B9BB-E027E72A30BC}" destId="{AF652048-E7E5-4FA8-9BE3-371DBA93264A}" srcOrd="0" destOrd="0" presId="urn:microsoft.com/office/officeart/2008/layout/RadialCluster"/>
    <dgm:cxn modelId="{B1290E99-FF59-496D-85D5-862F01DF8999}" type="presOf" srcId="{431D8C8C-3441-45CE-B213-1324DECA1A7F}" destId="{8B9B7D1B-7762-44FF-B7DD-ED1D0F7A3FE3}" srcOrd="0" destOrd="0" presId="urn:microsoft.com/office/officeart/2008/layout/RadialCluster"/>
    <dgm:cxn modelId="{B2857BE3-7487-40E0-ACE7-1BF78AF1BD36}" srcId="{431D8C8C-3441-45CE-B213-1324DECA1A7F}" destId="{92FBEEFB-5C36-4412-B937-E9F3074A0A25}" srcOrd="3" destOrd="0" parTransId="{E4897B3E-F6D9-4C3A-8DE6-629B0BEBF3F9}" sibTransId="{9D3DAA57-4A15-4C2B-8F6D-896040F2E238}"/>
    <dgm:cxn modelId="{2B571019-5118-43AD-A66A-D5439727BBB0}" type="presParOf" srcId="{704E766A-D062-48B0-AC7C-5BBBE39A9677}" destId="{35C45DDC-EF1E-4FEC-92F6-7EDE92FD5E27}" srcOrd="0" destOrd="0" presId="urn:microsoft.com/office/officeart/2008/layout/RadialCluster"/>
    <dgm:cxn modelId="{41EB9352-7EC0-40CC-85A2-09EE3A200426}" type="presParOf" srcId="{35C45DDC-EF1E-4FEC-92F6-7EDE92FD5E27}" destId="{8B9B7D1B-7762-44FF-B7DD-ED1D0F7A3FE3}" srcOrd="0" destOrd="0" presId="urn:microsoft.com/office/officeart/2008/layout/RadialCluster"/>
    <dgm:cxn modelId="{C9BB7FB8-5978-424E-91E0-6B6D2D0D43F3}" type="presParOf" srcId="{35C45DDC-EF1E-4FEC-92F6-7EDE92FD5E27}" destId="{BB83E9AF-8309-473A-96EC-C92EFF10E42E}" srcOrd="1" destOrd="0" presId="urn:microsoft.com/office/officeart/2008/layout/RadialCluster"/>
    <dgm:cxn modelId="{73551DD6-4CB8-4DF2-9437-DD5B35F39CDA}" type="presParOf" srcId="{35C45DDC-EF1E-4FEC-92F6-7EDE92FD5E27}" destId="{D7FA9F59-5820-4C95-9D1E-7964AC8DFDBC}" srcOrd="2" destOrd="0" presId="urn:microsoft.com/office/officeart/2008/layout/RadialCluster"/>
    <dgm:cxn modelId="{4F5F2D07-61D6-4BF6-A9CD-F16A2A4A198D}" type="presParOf" srcId="{35C45DDC-EF1E-4FEC-92F6-7EDE92FD5E27}" destId="{6C1CA879-3E71-4816-80A2-AD64FE4BA44F}" srcOrd="3" destOrd="0" presId="urn:microsoft.com/office/officeart/2008/layout/RadialCluster"/>
    <dgm:cxn modelId="{5A99AEE3-1630-4D54-B86B-A01C5B9FD546}" type="presParOf" srcId="{35C45DDC-EF1E-4FEC-92F6-7EDE92FD5E27}" destId="{20958FC3-72D7-4F76-B751-C5E75095190C}" srcOrd="4" destOrd="0" presId="urn:microsoft.com/office/officeart/2008/layout/RadialCluster"/>
    <dgm:cxn modelId="{5A3B4387-10F4-434E-A205-636908EAFB19}" type="presParOf" srcId="{35C45DDC-EF1E-4FEC-92F6-7EDE92FD5E27}" destId="{66789D1F-1B71-45BD-BAEC-A010BF69BD24}" srcOrd="5" destOrd="0" presId="urn:microsoft.com/office/officeart/2008/layout/RadialCluster"/>
    <dgm:cxn modelId="{22F36FDB-39B4-4B8A-881D-ACB9C77A61B1}" type="presParOf" srcId="{35C45DDC-EF1E-4FEC-92F6-7EDE92FD5E27}" destId="{AF652048-E7E5-4FA8-9BE3-371DBA93264A}" srcOrd="6" destOrd="0" presId="urn:microsoft.com/office/officeart/2008/layout/RadialCluster"/>
    <dgm:cxn modelId="{5A38CA11-2A0A-46D7-A5C4-C62DD85E14DA}" type="presParOf" srcId="{35C45DDC-EF1E-4FEC-92F6-7EDE92FD5E27}" destId="{2CEB53A5-5F60-486D-9400-A0CE15D85FDB}" srcOrd="7" destOrd="0" presId="urn:microsoft.com/office/officeart/2008/layout/RadialCluster"/>
    <dgm:cxn modelId="{7A43AE84-BAE9-48FA-9E36-7F7B2EB10FC6}" type="presParOf" srcId="{35C45DDC-EF1E-4FEC-92F6-7EDE92FD5E27}" destId="{92FBFD70-AAE4-43F9-BAAA-0F7555179CE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B4148D-1519-45A4-A52F-34D5DAFAF9D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DE46A92-EFA8-4A5F-80BE-04A1E43F7611}">
      <dgm:prSet phldrT="[Texto]"/>
      <dgm:spPr/>
      <dgm:t>
        <a:bodyPr/>
        <a:lstStyle/>
        <a:p>
          <a:r>
            <a:rPr lang="es-CL" dirty="0" smtClean="0"/>
            <a:t>según</a:t>
          </a:r>
          <a:endParaRPr lang="es-CL" dirty="0"/>
        </a:p>
      </dgm:t>
    </dgm:pt>
    <dgm:pt modelId="{058EA9FA-3D6A-4A56-B029-35970D80682F}" type="parTrans" cxnId="{02B68557-3AB6-4320-8129-6C6AAC0B6424}">
      <dgm:prSet/>
      <dgm:spPr/>
      <dgm:t>
        <a:bodyPr/>
        <a:lstStyle/>
        <a:p>
          <a:endParaRPr lang="es-CL"/>
        </a:p>
      </dgm:t>
    </dgm:pt>
    <dgm:pt modelId="{6ECD272D-0E26-401F-8464-A86A993CEDEA}" type="sibTrans" cxnId="{02B68557-3AB6-4320-8129-6C6AAC0B6424}">
      <dgm:prSet/>
      <dgm:spPr/>
      <dgm:t>
        <a:bodyPr/>
        <a:lstStyle/>
        <a:p>
          <a:endParaRPr lang="es-CL"/>
        </a:p>
      </dgm:t>
    </dgm:pt>
    <dgm:pt modelId="{B1B22D69-B68E-412C-BFC9-94E807A88D6B}">
      <dgm:prSet phldrT="[Texto]"/>
      <dgm:spPr/>
      <dgm:t>
        <a:bodyPr/>
        <a:lstStyle/>
        <a:p>
          <a:r>
            <a:rPr lang="es-CL" dirty="0" smtClean="0"/>
            <a:t>El lenguaje no verbal varía</a:t>
          </a:r>
          <a:endParaRPr lang="es-CL" dirty="0"/>
        </a:p>
      </dgm:t>
    </dgm:pt>
    <dgm:pt modelId="{57D1139F-9F9C-4743-85DC-5D970084CACA}" type="parTrans" cxnId="{B75D9F23-FE4C-449C-BB35-7AEA2849ADB4}">
      <dgm:prSet/>
      <dgm:spPr/>
      <dgm:t>
        <a:bodyPr/>
        <a:lstStyle/>
        <a:p>
          <a:endParaRPr lang="es-CL"/>
        </a:p>
      </dgm:t>
    </dgm:pt>
    <dgm:pt modelId="{A48C7B9B-6690-40CE-A52D-9858F5A15870}" type="sibTrans" cxnId="{B75D9F23-FE4C-449C-BB35-7AEA2849ADB4}">
      <dgm:prSet/>
      <dgm:spPr/>
      <dgm:t>
        <a:bodyPr/>
        <a:lstStyle/>
        <a:p>
          <a:endParaRPr lang="es-CL"/>
        </a:p>
      </dgm:t>
    </dgm:pt>
    <dgm:pt modelId="{B93421E5-4260-4C26-AF3F-5D68720C980B}">
      <dgm:prSet phldrT="[Texto]"/>
      <dgm:spPr/>
      <dgm:t>
        <a:bodyPr/>
        <a:lstStyle/>
        <a:p>
          <a:r>
            <a:rPr lang="es-CL" dirty="0" smtClean="0"/>
            <a:t>El tiempo</a:t>
          </a:r>
          <a:endParaRPr lang="es-CL" dirty="0"/>
        </a:p>
      </dgm:t>
    </dgm:pt>
    <dgm:pt modelId="{025D17DA-2EF7-4B33-A2B5-73DA6902D8E7}" type="parTrans" cxnId="{54459D16-84A2-4FB0-9710-47050AB0992B}">
      <dgm:prSet/>
      <dgm:spPr/>
      <dgm:t>
        <a:bodyPr/>
        <a:lstStyle/>
        <a:p>
          <a:endParaRPr lang="es-CL"/>
        </a:p>
      </dgm:t>
    </dgm:pt>
    <dgm:pt modelId="{5A52C1EF-30D1-4424-B574-91700F2A9AA4}" type="sibTrans" cxnId="{54459D16-84A2-4FB0-9710-47050AB0992B}">
      <dgm:prSet/>
      <dgm:spPr/>
      <dgm:t>
        <a:bodyPr/>
        <a:lstStyle/>
        <a:p>
          <a:endParaRPr lang="es-CL"/>
        </a:p>
      </dgm:t>
    </dgm:pt>
    <dgm:pt modelId="{5CEF6FEC-5345-485E-BEE3-E1DEEFE81D1F}">
      <dgm:prSet phldrT="[Texto]"/>
      <dgm:spPr/>
      <dgm:t>
        <a:bodyPr/>
        <a:lstStyle/>
        <a:p>
          <a:r>
            <a:rPr lang="es-CL" dirty="0" smtClean="0"/>
            <a:t>cultura</a:t>
          </a:r>
          <a:endParaRPr lang="es-CL" dirty="0"/>
        </a:p>
      </dgm:t>
    </dgm:pt>
    <dgm:pt modelId="{0A219EDE-1C51-41D7-B76C-675816D216D4}" type="parTrans" cxnId="{5D959E0C-EE62-407D-A108-52B35CAFC9E2}">
      <dgm:prSet/>
      <dgm:spPr/>
      <dgm:t>
        <a:bodyPr/>
        <a:lstStyle/>
        <a:p>
          <a:endParaRPr lang="es-CL"/>
        </a:p>
      </dgm:t>
    </dgm:pt>
    <dgm:pt modelId="{132B96CD-4ED8-4C68-BA68-3C8E78F787A4}" type="sibTrans" cxnId="{5D959E0C-EE62-407D-A108-52B35CAFC9E2}">
      <dgm:prSet/>
      <dgm:spPr/>
      <dgm:t>
        <a:bodyPr/>
        <a:lstStyle/>
        <a:p>
          <a:endParaRPr lang="es-CL"/>
        </a:p>
      </dgm:t>
    </dgm:pt>
    <dgm:pt modelId="{6B06F48F-B39E-4B9C-A75F-E4999706BBC5}">
      <dgm:prSet/>
      <dgm:spPr/>
      <dgm:t>
        <a:bodyPr/>
        <a:lstStyle/>
        <a:p>
          <a:r>
            <a:rPr lang="es-CL" dirty="0" smtClean="0"/>
            <a:t>contexto</a:t>
          </a:r>
          <a:endParaRPr lang="es-CL" dirty="0"/>
        </a:p>
      </dgm:t>
    </dgm:pt>
    <dgm:pt modelId="{3F8EE1C4-BFF6-4176-B1BC-9DF2AF9A88F2}" type="parTrans" cxnId="{CBC089DA-1249-47B0-87CF-8A648BC64242}">
      <dgm:prSet/>
      <dgm:spPr/>
      <dgm:t>
        <a:bodyPr/>
        <a:lstStyle/>
        <a:p>
          <a:endParaRPr lang="es-CL"/>
        </a:p>
      </dgm:t>
    </dgm:pt>
    <dgm:pt modelId="{B811B4FB-5C7D-4C0C-BB38-3C191737446E}" type="sibTrans" cxnId="{CBC089DA-1249-47B0-87CF-8A648BC64242}">
      <dgm:prSet/>
      <dgm:spPr/>
      <dgm:t>
        <a:bodyPr/>
        <a:lstStyle/>
        <a:p>
          <a:endParaRPr lang="es-CL"/>
        </a:p>
      </dgm:t>
    </dgm:pt>
    <dgm:pt modelId="{E190EC9B-5C7F-46A4-9E23-5E5B4787974A}" type="pres">
      <dgm:prSet presAssocID="{23B4148D-1519-45A4-A52F-34D5DAFAF9D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8E23C55-9FB9-49C7-8CED-E4C6429A3612}" type="pres">
      <dgm:prSet presAssocID="{9DE46A92-EFA8-4A5F-80BE-04A1E43F7611}" presName="singleCycle" presStyleCnt="0"/>
      <dgm:spPr/>
    </dgm:pt>
    <dgm:pt modelId="{9C1DC912-580C-47EC-8D1D-07341885DA14}" type="pres">
      <dgm:prSet presAssocID="{9DE46A92-EFA8-4A5F-80BE-04A1E43F7611}" presName="singleCenter" presStyleLbl="node1" presStyleIdx="0" presStyleCnt="5" custScaleY="57501" custLinFactNeighborX="-82" custLinFactNeighborY="-13343">
        <dgm:presLayoutVars>
          <dgm:chMax val="7"/>
          <dgm:chPref val="7"/>
        </dgm:presLayoutVars>
      </dgm:prSet>
      <dgm:spPr/>
    </dgm:pt>
    <dgm:pt modelId="{C59BD92E-D07B-402A-A778-82FA116A358A}" type="pres">
      <dgm:prSet presAssocID="{57D1139F-9F9C-4743-85DC-5D970084CACA}" presName="Name56" presStyleLbl="parChTrans1D2" presStyleIdx="0" presStyleCnt="4"/>
      <dgm:spPr/>
    </dgm:pt>
    <dgm:pt modelId="{281F877B-D6DF-4C35-B667-2B296B777428}" type="pres">
      <dgm:prSet presAssocID="{B1B22D69-B68E-412C-BFC9-94E807A88D6B}" presName="text0" presStyleLbl="node1" presStyleIdx="1" presStyleCnt="5" custScaleX="630182" custRadScaleRad="89326" custRadScaleInc="0">
        <dgm:presLayoutVars>
          <dgm:bulletEnabled val="1"/>
        </dgm:presLayoutVars>
      </dgm:prSet>
      <dgm:spPr/>
    </dgm:pt>
    <dgm:pt modelId="{E45ACAEB-0626-4DD3-AB03-80F6729A0F5C}" type="pres">
      <dgm:prSet presAssocID="{025D17DA-2EF7-4B33-A2B5-73DA6902D8E7}" presName="Name56" presStyleLbl="parChTrans1D2" presStyleIdx="1" presStyleCnt="4"/>
      <dgm:spPr/>
    </dgm:pt>
    <dgm:pt modelId="{E90E851B-DC2D-4E96-9A69-6FE968428D70}" type="pres">
      <dgm:prSet presAssocID="{B93421E5-4260-4C26-AF3F-5D68720C980B}" presName="text0" presStyleLbl="node1" presStyleIdx="2" presStyleCnt="5" custScaleX="183953" custScaleY="185445" custRadScaleRad="174378" custRadScaleInc="334791">
        <dgm:presLayoutVars>
          <dgm:bulletEnabled val="1"/>
        </dgm:presLayoutVars>
      </dgm:prSet>
      <dgm:spPr/>
    </dgm:pt>
    <dgm:pt modelId="{97679471-70EC-496C-9C8F-AD33290D0188}" type="pres">
      <dgm:prSet presAssocID="{0A219EDE-1C51-41D7-B76C-675816D216D4}" presName="Name56" presStyleLbl="parChTrans1D2" presStyleIdx="2" presStyleCnt="4"/>
      <dgm:spPr/>
    </dgm:pt>
    <dgm:pt modelId="{EAF75CB6-BB5E-4780-8E98-C8A6782455AC}" type="pres">
      <dgm:prSet presAssocID="{5CEF6FEC-5345-485E-BEE3-E1DEEFE81D1F}" presName="text0" presStyleLbl="node1" presStyleIdx="3" presStyleCnt="5" custScaleX="217170" custScaleY="185011" custRadScaleRad="89571">
        <dgm:presLayoutVars>
          <dgm:bulletEnabled val="1"/>
        </dgm:presLayoutVars>
      </dgm:prSet>
      <dgm:spPr/>
    </dgm:pt>
    <dgm:pt modelId="{AA133B52-4F19-41E1-9126-4FF16B8C8DE8}" type="pres">
      <dgm:prSet presAssocID="{3F8EE1C4-BFF6-4176-B1BC-9DF2AF9A88F2}" presName="Name56" presStyleLbl="parChTrans1D2" presStyleIdx="3" presStyleCnt="4"/>
      <dgm:spPr/>
    </dgm:pt>
    <dgm:pt modelId="{08F09E48-7CAC-4C19-9F5F-C1461B497D99}" type="pres">
      <dgm:prSet presAssocID="{6B06F48F-B39E-4B9C-A75F-E4999706BBC5}" presName="text0" presStyleLbl="node1" presStyleIdx="4" presStyleCnt="5" custScaleX="202234" custScaleY="167164" custRadScaleRad="178950" custRadScaleInc="-329976">
        <dgm:presLayoutVars>
          <dgm:bulletEnabled val="1"/>
        </dgm:presLayoutVars>
      </dgm:prSet>
      <dgm:spPr/>
    </dgm:pt>
  </dgm:ptLst>
  <dgm:cxnLst>
    <dgm:cxn modelId="{CBC089DA-1249-47B0-87CF-8A648BC64242}" srcId="{9DE46A92-EFA8-4A5F-80BE-04A1E43F7611}" destId="{6B06F48F-B39E-4B9C-A75F-E4999706BBC5}" srcOrd="3" destOrd="0" parTransId="{3F8EE1C4-BFF6-4176-B1BC-9DF2AF9A88F2}" sibTransId="{B811B4FB-5C7D-4C0C-BB38-3C191737446E}"/>
    <dgm:cxn modelId="{84671DE0-F128-4883-9B50-A5C69C64EC9C}" type="presOf" srcId="{0A219EDE-1C51-41D7-B76C-675816D216D4}" destId="{97679471-70EC-496C-9C8F-AD33290D0188}" srcOrd="0" destOrd="0" presId="urn:microsoft.com/office/officeart/2008/layout/RadialCluster"/>
    <dgm:cxn modelId="{DF8FF9A6-A26F-4018-BCF3-BB839E441B0A}" type="presOf" srcId="{57D1139F-9F9C-4743-85DC-5D970084CACA}" destId="{C59BD92E-D07B-402A-A778-82FA116A358A}" srcOrd="0" destOrd="0" presId="urn:microsoft.com/office/officeart/2008/layout/RadialCluster"/>
    <dgm:cxn modelId="{F5A30BFE-5A2E-4F74-B551-D6DB65CC8CC0}" type="presOf" srcId="{3F8EE1C4-BFF6-4176-B1BC-9DF2AF9A88F2}" destId="{AA133B52-4F19-41E1-9126-4FF16B8C8DE8}" srcOrd="0" destOrd="0" presId="urn:microsoft.com/office/officeart/2008/layout/RadialCluster"/>
    <dgm:cxn modelId="{7D3363ED-AAB1-4870-8AE5-6B6A1C99DF7B}" type="presOf" srcId="{6B06F48F-B39E-4B9C-A75F-E4999706BBC5}" destId="{08F09E48-7CAC-4C19-9F5F-C1461B497D99}" srcOrd="0" destOrd="0" presId="urn:microsoft.com/office/officeart/2008/layout/RadialCluster"/>
    <dgm:cxn modelId="{F96FFCB4-48C3-4C8D-BB3B-E476FE3CC835}" type="presOf" srcId="{B93421E5-4260-4C26-AF3F-5D68720C980B}" destId="{E90E851B-DC2D-4E96-9A69-6FE968428D70}" srcOrd="0" destOrd="0" presId="urn:microsoft.com/office/officeart/2008/layout/RadialCluster"/>
    <dgm:cxn modelId="{84FC86C7-C234-410A-A859-EEAB9B730108}" type="presOf" srcId="{025D17DA-2EF7-4B33-A2B5-73DA6902D8E7}" destId="{E45ACAEB-0626-4DD3-AB03-80F6729A0F5C}" srcOrd="0" destOrd="0" presId="urn:microsoft.com/office/officeart/2008/layout/RadialCluster"/>
    <dgm:cxn modelId="{B75D9F23-FE4C-449C-BB35-7AEA2849ADB4}" srcId="{9DE46A92-EFA8-4A5F-80BE-04A1E43F7611}" destId="{B1B22D69-B68E-412C-BFC9-94E807A88D6B}" srcOrd="0" destOrd="0" parTransId="{57D1139F-9F9C-4743-85DC-5D970084CACA}" sibTransId="{A48C7B9B-6690-40CE-A52D-9858F5A15870}"/>
    <dgm:cxn modelId="{02B68557-3AB6-4320-8129-6C6AAC0B6424}" srcId="{23B4148D-1519-45A4-A52F-34D5DAFAF9DC}" destId="{9DE46A92-EFA8-4A5F-80BE-04A1E43F7611}" srcOrd="0" destOrd="0" parTransId="{058EA9FA-3D6A-4A56-B029-35970D80682F}" sibTransId="{6ECD272D-0E26-401F-8464-A86A993CEDEA}"/>
    <dgm:cxn modelId="{F47D3BCF-79F8-498D-879B-423ED71017EA}" type="presOf" srcId="{B1B22D69-B68E-412C-BFC9-94E807A88D6B}" destId="{281F877B-D6DF-4C35-B667-2B296B777428}" srcOrd="0" destOrd="0" presId="urn:microsoft.com/office/officeart/2008/layout/RadialCluster"/>
    <dgm:cxn modelId="{3C533C15-9185-423D-B26C-CFC706167BEF}" type="presOf" srcId="{9DE46A92-EFA8-4A5F-80BE-04A1E43F7611}" destId="{9C1DC912-580C-47EC-8D1D-07341885DA14}" srcOrd="0" destOrd="0" presId="urn:microsoft.com/office/officeart/2008/layout/RadialCluster"/>
    <dgm:cxn modelId="{54459D16-84A2-4FB0-9710-47050AB0992B}" srcId="{9DE46A92-EFA8-4A5F-80BE-04A1E43F7611}" destId="{B93421E5-4260-4C26-AF3F-5D68720C980B}" srcOrd="1" destOrd="0" parTransId="{025D17DA-2EF7-4B33-A2B5-73DA6902D8E7}" sibTransId="{5A52C1EF-30D1-4424-B574-91700F2A9AA4}"/>
    <dgm:cxn modelId="{308143E5-6CEF-4986-B560-FEDB1BEB0F05}" type="presOf" srcId="{23B4148D-1519-45A4-A52F-34D5DAFAF9DC}" destId="{E190EC9B-5C7F-46A4-9E23-5E5B4787974A}" srcOrd="0" destOrd="0" presId="urn:microsoft.com/office/officeart/2008/layout/RadialCluster"/>
    <dgm:cxn modelId="{550EC043-123E-4338-995B-30F5ED3ED9CD}" type="presOf" srcId="{5CEF6FEC-5345-485E-BEE3-E1DEEFE81D1F}" destId="{EAF75CB6-BB5E-4780-8E98-C8A6782455AC}" srcOrd="0" destOrd="0" presId="urn:microsoft.com/office/officeart/2008/layout/RadialCluster"/>
    <dgm:cxn modelId="{5D959E0C-EE62-407D-A108-52B35CAFC9E2}" srcId="{9DE46A92-EFA8-4A5F-80BE-04A1E43F7611}" destId="{5CEF6FEC-5345-485E-BEE3-E1DEEFE81D1F}" srcOrd="2" destOrd="0" parTransId="{0A219EDE-1C51-41D7-B76C-675816D216D4}" sibTransId="{132B96CD-4ED8-4C68-BA68-3C8E78F787A4}"/>
    <dgm:cxn modelId="{C2F09C44-95D8-4904-BA3F-E6C6EB766AE2}" type="presParOf" srcId="{E190EC9B-5C7F-46A4-9E23-5E5B4787974A}" destId="{98E23C55-9FB9-49C7-8CED-E4C6429A3612}" srcOrd="0" destOrd="0" presId="urn:microsoft.com/office/officeart/2008/layout/RadialCluster"/>
    <dgm:cxn modelId="{12161AF5-D80C-4390-9EEF-8B652D6DF774}" type="presParOf" srcId="{98E23C55-9FB9-49C7-8CED-E4C6429A3612}" destId="{9C1DC912-580C-47EC-8D1D-07341885DA14}" srcOrd="0" destOrd="0" presId="urn:microsoft.com/office/officeart/2008/layout/RadialCluster"/>
    <dgm:cxn modelId="{5CBA7147-96BC-45C4-9BA0-CB4297F3A1C3}" type="presParOf" srcId="{98E23C55-9FB9-49C7-8CED-E4C6429A3612}" destId="{C59BD92E-D07B-402A-A778-82FA116A358A}" srcOrd="1" destOrd="0" presId="urn:microsoft.com/office/officeart/2008/layout/RadialCluster"/>
    <dgm:cxn modelId="{B1348F02-8AEF-4A65-A3CF-88F3A5CB9957}" type="presParOf" srcId="{98E23C55-9FB9-49C7-8CED-E4C6429A3612}" destId="{281F877B-D6DF-4C35-B667-2B296B777428}" srcOrd="2" destOrd="0" presId="urn:microsoft.com/office/officeart/2008/layout/RadialCluster"/>
    <dgm:cxn modelId="{A274511D-84F2-40FA-B2E3-247E18BD47B7}" type="presParOf" srcId="{98E23C55-9FB9-49C7-8CED-E4C6429A3612}" destId="{E45ACAEB-0626-4DD3-AB03-80F6729A0F5C}" srcOrd="3" destOrd="0" presId="urn:microsoft.com/office/officeart/2008/layout/RadialCluster"/>
    <dgm:cxn modelId="{B99233FD-83B3-4E3C-9227-302151AA8631}" type="presParOf" srcId="{98E23C55-9FB9-49C7-8CED-E4C6429A3612}" destId="{E90E851B-DC2D-4E96-9A69-6FE968428D70}" srcOrd="4" destOrd="0" presId="urn:microsoft.com/office/officeart/2008/layout/RadialCluster"/>
    <dgm:cxn modelId="{C85A24B1-9F1C-4A03-9AAD-B950CB8C3D64}" type="presParOf" srcId="{98E23C55-9FB9-49C7-8CED-E4C6429A3612}" destId="{97679471-70EC-496C-9C8F-AD33290D0188}" srcOrd="5" destOrd="0" presId="urn:microsoft.com/office/officeart/2008/layout/RadialCluster"/>
    <dgm:cxn modelId="{8B299C30-A329-4439-82F8-19FCD8145C80}" type="presParOf" srcId="{98E23C55-9FB9-49C7-8CED-E4C6429A3612}" destId="{EAF75CB6-BB5E-4780-8E98-C8A6782455AC}" srcOrd="6" destOrd="0" presId="urn:microsoft.com/office/officeart/2008/layout/RadialCluster"/>
    <dgm:cxn modelId="{945E3FA4-FDC5-4501-9B06-8EB4F31A6897}" type="presParOf" srcId="{98E23C55-9FB9-49C7-8CED-E4C6429A3612}" destId="{AA133B52-4F19-41E1-9126-4FF16B8C8DE8}" srcOrd="7" destOrd="0" presId="urn:microsoft.com/office/officeart/2008/layout/RadialCluster"/>
    <dgm:cxn modelId="{31082D86-9108-4DF4-92B5-40E1B76FD131}" type="presParOf" srcId="{98E23C55-9FB9-49C7-8CED-E4C6429A3612}" destId="{08F09E48-7CAC-4C19-9F5F-C1461B497D9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8F0DD-4132-42B4-8161-5B92C97A0445}">
      <dsp:nvSpPr>
        <dsp:cNvPr id="0" name=""/>
        <dsp:cNvSpPr/>
      </dsp:nvSpPr>
      <dsp:spPr>
        <a:xfrm>
          <a:off x="5344858" y="2781831"/>
          <a:ext cx="91440" cy="482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5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B6BE0-938F-421A-A2CA-38CFE0EF6AE0}">
      <dsp:nvSpPr>
        <dsp:cNvPr id="0" name=""/>
        <dsp:cNvSpPr/>
      </dsp:nvSpPr>
      <dsp:spPr>
        <a:xfrm>
          <a:off x="4000500" y="1150499"/>
          <a:ext cx="1390078" cy="48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53"/>
              </a:lnTo>
              <a:lnTo>
                <a:pt x="1390078" y="241253"/>
              </a:lnTo>
              <a:lnTo>
                <a:pt x="1390078" y="48250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94420-092B-4547-8F39-1DC02046E85D}">
      <dsp:nvSpPr>
        <dsp:cNvPr id="0" name=""/>
        <dsp:cNvSpPr/>
      </dsp:nvSpPr>
      <dsp:spPr>
        <a:xfrm>
          <a:off x="2564701" y="2781831"/>
          <a:ext cx="91440" cy="482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5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EA97D-8933-49BA-B793-3856C3D92C53}">
      <dsp:nvSpPr>
        <dsp:cNvPr id="0" name=""/>
        <dsp:cNvSpPr/>
      </dsp:nvSpPr>
      <dsp:spPr>
        <a:xfrm>
          <a:off x="2610421" y="1150499"/>
          <a:ext cx="1390078" cy="482506"/>
        </a:xfrm>
        <a:custGeom>
          <a:avLst/>
          <a:gdLst/>
          <a:ahLst/>
          <a:cxnLst/>
          <a:rect l="0" t="0" r="0" b="0"/>
          <a:pathLst>
            <a:path>
              <a:moveTo>
                <a:pt x="1390078" y="0"/>
              </a:moveTo>
              <a:lnTo>
                <a:pt x="1390078" y="241253"/>
              </a:lnTo>
              <a:lnTo>
                <a:pt x="0" y="241253"/>
              </a:lnTo>
              <a:lnTo>
                <a:pt x="0" y="48250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3FCE7-792B-419E-AD95-EC93F7E255FA}">
      <dsp:nvSpPr>
        <dsp:cNvPr id="0" name=""/>
        <dsp:cNvSpPr/>
      </dsp:nvSpPr>
      <dsp:spPr>
        <a:xfrm>
          <a:off x="2851674" y="1674"/>
          <a:ext cx="2297650" cy="114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COMUNICACIÓN</a:t>
          </a:r>
        </a:p>
      </dsp:txBody>
      <dsp:txXfrm>
        <a:off x="2851674" y="1674"/>
        <a:ext cx="2297650" cy="1148825"/>
      </dsp:txXfrm>
    </dsp:sp>
    <dsp:sp modelId="{EA0F2306-B824-416F-8922-1AE6DF363154}">
      <dsp:nvSpPr>
        <dsp:cNvPr id="0" name=""/>
        <dsp:cNvSpPr/>
      </dsp:nvSpPr>
      <dsp:spPr>
        <a:xfrm>
          <a:off x="1461596" y="1633005"/>
          <a:ext cx="2297650" cy="114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VERBAL</a:t>
          </a:r>
        </a:p>
      </dsp:txBody>
      <dsp:txXfrm>
        <a:off x="1461596" y="1633005"/>
        <a:ext cx="2297650" cy="1148825"/>
      </dsp:txXfrm>
    </dsp:sp>
    <dsp:sp modelId="{D945E0DB-2FE0-4F0C-89C9-B3C4306D993E}">
      <dsp:nvSpPr>
        <dsp:cNvPr id="0" name=""/>
        <dsp:cNvSpPr/>
      </dsp:nvSpPr>
      <dsp:spPr>
        <a:xfrm>
          <a:off x="1461596" y="3264337"/>
          <a:ext cx="2297650" cy="114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Lenguaje articulado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(palabras orales 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escritas)</a:t>
          </a:r>
        </a:p>
      </dsp:txBody>
      <dsp:txXfrm>
        <a:off x="1461596" y="3264337"/>
        <a:ext cx="2297650" cy="1148825"/>
      </dsp:txXfrm>
    </dsp:sp>
    <dsp:sp modelId="{8BF6E900-30EE-4F68-B2EC-F247A4949462}">
      <dsp:nvSpPr>
        <dsp:cNvPr id="0" name=""/>
        <dsp:cNvSpPr/>
      </dsp:nvSpPr>
      <dsp:spPr>
        <a:xfrm>
          <a:off x="4241753" y="1633005"/>
          <a:ext cx="2297650" cy="114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NO VERBAL</a:t>
          </a:r>
        </a:p>
      </dsp:txBody>
      <dsp:txXfrm>
        <a:off x="4241753" y="1633005"/>
        <a:ext cx="2297650" cy="1148825"/>
      </dsp:txXfrm>
    </dsp:sp>
    <dsp:sp modelId="{86D67856-CF9F-4B20-8CF0-C667829C20CC}">
      <dsp:nvSpPr>
        <dsp:cNvPr id="0" name=""/>
        <dsp:cNvSpPr/>
      </dsp:nvSpPr>
      <dsp:spPr>
        <a:xfrm>
          <a:off x="4241753" y="3264337"/>
          <a:ext cx="2297650" cy="1148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Sin lenguaje articulado</a:t>
          </a:r>
        </a:p>
      </dsp:txBody>
      <dsp:txXfrm>
        <a:off x="4241753" y="3264337"/>
        <a:ext cx="2297650" cy="1148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CBEA-69FA-455E-B111-BCE01CB23FFB}">
      <dsp:nvSpPr>
        <dsp:cNvPr id="0" name=""/>
        <dsp:cNvSpPr/>
      </dsp:nvSpPr>
      <dsp:spPr>
        <a:xfrm>
          <a:off x="4705981" y="2327746"/>
          <a:ext cx="3008960" cy="126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621"/>
              </a:lnTo>
              <a:lnTo>
                <a:pt x="3008960" y="984621"/>
              </a:lnTo>
              <a:lnTo>
                <a:pt x="3008960" y="12620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56A06-BF96-4FD4-AB26-7AAAF235AB25}">
      <dsp:nvSpPr>
        <dsp:cNvPr id="0" name=""/>
        <dsp:cNvSpPr/>
      </dsp:nvSpPr>
      <dsp:spPr>
        <a:xfrm>
          <a:off x="4518248" y="2327746"/>
          <a:ext cx="187733" cy="1262020"/>
        </a:xfrm>
        <a:custGeom>
          <a:avLst/>
          <a:gdLst/>
          <a:ahLst/>
          <a:cxnLst/>
          <a:rect l="0" t="0" r="0" b="0"/>
          <a:pathLst>
            <a:path>
              <a:moveTo>
                <a:pt x="187733" y="0"/>
              </a:moveTo>
              <a:lnTo>
                <a:pt x="187733" y="984621"/>
              </a:lnTo>
              <a:lnTo>
                <a:pt x="0" y="984621"/>
              </a:lnTo>
              <a:lnTo>
                <a:pt x="0" y="12620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D48C3-E60B-4C3B-B739-1232AA3F47A9}">
      <dsp:nvSpPr>
        <dsp:cNvPr id="0" name=""/>
        <dsp:cNvSpPr/>
      </dsp:nvSpPr>
      <dsp:spPr>
        <a:xfrm>
          <a:off x="1321554" y="2327746"/>
          <a:ext cx="3384426" cy="1262020"/>
        </a:xfrm>
        <a:custGeom>
          <a:avLst/>
          <a:gdLst/>
          <a:ahLst/>
          <a:cxnLst/>
          <a:rect l="0" t="0" r="0" b="0"/>
          <a:pathLst>
            <a:path>
              <a:moveTo>
                <a:pt x="3384426" y="0"/>
              </a:moveTo>
              <a:lnTo>
                <a:pt x="3384426" y="984621"/>
              </a:lnTo>
              <a:lnTo>
                <a:pt x="0" y="984621"/>
              </a:lnTo>
              <a:lnTo>
                <a:pt x="0" y="12620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BCAD8-5933-40E8-9335-F46F2B0F2E3C}">
      <dsp:nvSpPr>
        <dsp:cNvPr id="0" name=""/>
        <dsp:cNvSpPr/>
      </dsp:nvSpPr>
      <dsp:spPr>
        <a:xfrm>
          <a:off x="3385033" y="1006799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/>
            <a:t>Lo no verbal</a:t>
          </a:r>
        </a:p>
      </dsp:txBody>
      <dsp:txXfrm>
        <a:off x="3385033" y="1006799"/>
        <a:ext cx="2641895" cy="1320947"/>
      </dsp:txXfrm>
    </dsp:sp>
    <dsp:sp modelId="{1C6D2AC4-D127-48F2-AC9B-1F71D45B1259}">
      <dsp:nvSpPr>
        <dsp:cNvPr id="0" name=""/>
        <dsp:cNvSpPr/>
      </dsp:nvSpPr>
      <dsp:spPr>
        <a:xfrm>
          <a:off x="606" y="3589767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/>
            <a:t>Imágenes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/>
            <a:t>sensoriales</a:t>
          </a:r>
        </a:p>
      </dsp:txBody>
      <dsp:txXfrm>
        <a:off x="606" y="3589767"/>
        <a:ext cx="2641895" cy="1320947"/>
      </dsp:txXfrm>
    </dsp:sp>
    <dsp:sp modelId="{30181CFA-C745-4381-BCA5-03680EBA6E27}">
      <dsp:nvSpPr>
        <dsp:cNvPr id="0" name=""/>
        <dsp:cNvSpPr/>
      </dsp:nvSpPr>
      <dsp:spPr>
        <a:xfrm>
          <a:off x="3197300" y="3589767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/>
            <a:t>sonido	</a:t>
          </a:r>
        </a:p>
      </dsp:txBody>
      <dsp:txXfrm>
        <a:off x="3197300" y="3589767"/>
        <a:ext cx="2641895" cy="1320947"/>
      </dsp:txXfrm>
    </dsp:sp>
    <dsp:sp modelId="{5B6CCA27-4180-486C-8FC9-9564E3462687}">
      <dsp:nvSpPr>
        <dsp:cNvPr id="0" name=""/>
        <dsp:cNvSpPr/>
      </dsp:nvSpPr>
      <dsp:spPr>
        <a:xfrm>
          <a:off x="6393993" y="3589767"/>
          <a:ext cx="2641895" cy="1320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/>
            <a:t>movimientos corporales</a:t>
          </a:r>
        </a:p>
      </dsp:txBody>
      <dsp:txXfrm>
        <a:off x="6393993" y="3589767"/>
        <a:ext cx="2641895" cy="1320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B7D1B-7762-44FF-B7DD-ED1D0F7A3FE3}">
      <dsp:nvSpPr>
        <dsp:cNvPr id="0" name=""/>
        <dsp:cNvSpPr/>
      </dsp:nvSpPr>
      <dsp:spPr>
        <a:xfrm>
          <a:off x="2902357" y="1532382"/>
          <a:ext cx="2176207" cy="126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modifica</a:t>
          </a:r>
          <a:endParaRPr lang="es-CL" sz="3500" kern="1200" dirty="0"/>
        </a:p>
      </dsp:txBody>
      <dsp:txXfrm>
        <a:off x="2963964" y="1593989"/>
        <a:ext cx="2052993" cy="1138806"/>
      </dsp:txXfrm>
    </dsp:sp>
    <dsp:sp modelId="{BB83E9AF-8309-473A-96EC-C92EFF10E42E}">
      <dsp:nvSpPr>
        <dsp:cNvPr id="0" name=""/>
        <dsp:cNvSpPr/>
      </dsp:nvSpPr>
      <dsp:spPr>
        <a:xfrm rot="16145810">
          <a:off x="3638002" y="1195228"/>
          <a:ext cx="674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39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A9F59-5820-4C95-9D1E-7964AC8DFDBC}">
      <dsp:nvSpPr>
        <dsp:cNvPr id="0" name=""/>
        <dsp:cNvSpPr/>
      </dsp:nvSpPr>
      <dsp:spPr>
        <a:xfrm>
          <a:off x="1879649" y="366"/>
          <a:ext cx="4166947" cy="857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Lo no verbal</a:t>
          </a:r>
          <a:endParaRPr lang="es-CL" sz="3500" kern="1200" dirty="0"/>
        </a:p>
      </dsp:txBody>
      <dsp:txXfrm>
        <a:off x="1921519" y="42236"/>
        <a:ext cx="4083207" cy="773967"/>
      </dsp:txXfrm>
    </dsp:sp>
    <dsp:sp modelId="{6C1CA879-3E71-4816-80A2-AD64FE4BA44F}">
      <dsp:nvSpPr>
        <dsp:cNvPr id="0" name=""/>
        <dsp:cNvSpPr/>
      </dsp:nvSpPr>
      <dsp:spPr>
        <a:xfrm rot="70893">
          <a:off x="5078557" y="2186647"/>
          <a:ext cx="788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83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58FC3-72D7-4F76-B751-C5E75095190C}">
      <dsp:nvSpPr>
        <dsp:cNvPr id="0" name=""/>
        <dsp:cNvSpPr/>
      </dsp:nvSpPr>
      <dsp:spPr>
        <a:xfrm>
          <a:off x="5157382" y="1604384"/>
          <a:ext cx="2811495" cy="1224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complementa</a:t>
          </a:r>
          <a:endParaRPr lang="es-CL" sz="3400" kern="1200" dirty="0"/>
        </a:p>
      </dsp:txBody>
      <dsp:txXfrm>
        <a:off x="5217139" y="1664141"/>
        <a:ext cx="2691981" cy="1104622"/>
      </dsp:txXfrm>
    </dsp:sp>
    <dsp:sp modelId="{66789D1F-1B71-45BD-BAEC-A010BF69BD24}">
      <dsp:nvSpPr>
        <dsp:cNvPr id="0" name=""/>
        <dsp:cNvSpPr/>
      </dsp:nvSpPr>
      <dsp:spPr>
        <a:xfrm rot="5286086">
          <a:off x="3713859" y="3101947"/>
          <a:ext cx="6154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542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2048-E7E5-4FA8-9BE3-371DBA93264A}">
      <dsp:nvSpPr>
        <dsp:cNvPr id="0" name=""/>
        <dsp:cNvSpPr/>
      </dsp:nvSpPr>
      <dsp:spPr>
        <a:xfrm>
          <a:off x="1052937" y="3409492"/>
          <a:ext cx="5986092" cy="857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Al lenguaje verbal</a:t>
          </a:r>
          <a:endParaRPr lang="es-CL" sz="3500" kern="1200" dirty="0"/>
        </a:p>
      </dsp:txBody>
      <dsp:txXfrm>
        <a:off x="1094807" y="3451362"/>
        <a:ext cx="5902352" cy="773967"/>
      </dsp:txXfrm>
    </dsp:sp>
    <dsp:sp modelId="{2CEB53A5-5F60-486D-9400-A0CE15D85FDB}">
      <dsp:nvSpPr>
        <dsp:cNvPr id="0" name=""/>
        <dsp:cNvSpPr/>
      </dsp:nvSpPr>
      <dsp:spPr>
        <a:xfrm rot="10687114">
          <a:off x="2706759" y="2202347"/>
          <a:ext cx="1956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65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BFD70-AAE4-43F9-BAAA-0F7555179CEB}">
      <dsp:nvSpPr>
        <dsp:cNvPr id="0" name=""/>
        <dsp:cNvSpPr/>
      </dsp:nvSpPr>
      <dsp:spPr>
        <a:xfrm>
          <a:off x="44823" y="1676409"/>
          <a:ext cx="2661988" cy="1145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acompaña</a:t>
          </a:r>
          <a:endParaRPr lang="es-CL" sz="3500" kern="1200" dirty="0"/>
        </a:p>
      </dsp:txBody>
      <dsp:txXfrm>
        <a:off x="100754" y="1732340"/>
        <a:ext cx="2550126" cy="1033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C912-580C-47EC-8D1D-07341885DA14}">
      <dsp:nvSpPr>
        <dsp:cNvPr id="0" name=""/>
        <dsp:cNvSpPr/>
      </dsp:nvSpPr>
      <dsp:spPr>
        <a:xfrm>
          <a:off x="3488142" y="1713779"/>
          <a:ext cx="1944216" cy="1117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según</a:t>
          </a:r>
          <a:endParaRPr lang="es-CL" sz="3600" kern="1200" dirty="0"/>
        </a:p>
      </dsp:txBody>
      <dsp:txXfrm>
        <a:off x="3542715" y="1768352"/>
        <a:ext cx="1835070" cy="1008797"/>
      </dsp:txXfrm>
    </dsp:sp>
    <dsp:sp modelId="{C59BD92E-D07B-402A-A778-82FA116A358A}">
      <dsp:nvSpPr>
        <dsp:cNvPr id="0" name=""/>
        <dsp:cNvSpPr/>
      </dsp:nvSpPr>
      <dsp:spPr>
        <a:xfrm rot="16209000">
          <a:off x="4256678" y="1508206"/>
          <a:ext cx="4111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14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877B-D6DF-4C35-B667-2B296B777428}">
      <dsp:nvSpPr>
        <dsp:cNvPr id="0" name=""/>
        <dsp:cNvSpPr/>
      </dsp:nvSpPr>
      <dsp:spPr>
        <a:xfrm>
          <a:off x="360042" y="8"/>
          <a:ext cx="8208906" cy="1302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El lenguaje no verbal varía</a:t>
          </a:r>
          <a:endParaRPr lang="es-CL" sz="3500" kern="1200" dirty="0"/>
        </a:p>
      </dsp:txBody>
      <dsp:txXfrm>
        <a:off x="423631" y="63597"/>
        <a:ext cx="8081728" cy="1175446"/>
      </dsp:txXfrm>
    </dsp:sp>
    <dsp:sp modelId="{E45ACAEB-0626-4DD3-AB03-80F6729A0F5C}">
      <dsp:nvSpPr>
        <dsp:cNvPr id="0" name=""/>
        <dsp:cNvSpPr/>
      </dsp:nvSpPr>
      <dsp:spPr>
        <a:xfrm rot="8300186">
          <a:off x="2153142" y="3470554"/>
          <a:ext cx="19220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200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E851B-DC2D-4E96-9A69-6FE968428D70}">
      <dsp:nvSpPr>
        <dsp:cNvPr id="0" name=""/>
        <dsp:cNvSpPr/>
      </dsp:nvSpPr>
      <dsp:spPr>
        <a:xfrm>
          <a:off x="0" y="3967669"/>
          <a:ext cx="2396217" cy="2415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El tiempo</a:t>
          </a:r>
          <a:endParaRPr lang="es-CL" sz="3500" kern="1200" dirty="0"/>
        </a:p>
      </dsp:txBody>
      <dsp:txXfrm>
        <a:off x="116974" y="4084643"/>
        <a:ext cx="2162269" cy="2181704"/>
      </dsp:txXfrm>
    </dsp:sp>
    <dsp:sp modelId="{97679471-70EC-496C-9C8F-AD33290D0188}">
      <dsp:nvSpPr>
        <dsp:cNvPr id="0" name=""/>
        <dsp:cNvSpPr/>
      </dsp:nvSpPr>
      <dsp:spPr>
        <a:xfrm rot="5395150">
          <a:off x="3839252" y="3454388"/>
          <a:ext cx="12453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533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75CB6-BB5E-4780-8E98-C8A6782455AC}">
      <dsp:nvSpPr>
        <dsp:cNvPr id="0" name=""/>
        <dsp:cNvSpPr/>
      </dsp:nvSpPr>
      <dsp:spPr>
        <a:xfrm>
          <a:off x="3050040" y="4077053"/>
          <a:ext cx="2828910" cy="240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cultura</a:t>
          </a:r>
          <a:endParaRPr lang="es-CL" sz="3500" kern="1200" dirty="0"/>
        </a:p>
      </dsp:txBody>
      <dsp:txXfrm>
        <a:off x="3167686" y="4194699"/>
        <a:ext cx="2593618" cy="2174707"/>
      </dsp:txXfrm>
    </dsp:sp>
    <dsp:sp modelId="{AA133B52-4F19-41E1-9126-4FF16B8C8DE8}">
      <dsp:nvSpPr>
        <dsp:cNvPr id="0" name=""/>
        <dsp:cNvSpPr/>
      </dsp:nvSpPr>
      <dsp:spPr>
        <a:xfrm rot="2678161">
          <a:off x="4725876" y="3563746"/>
          <a:ext cx="2083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375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09E48-7CAC-4C19-9F5F-C1461B497D99}">
      <dsp:nvSpPr>
        <dsp:cNvPr id="0" name=""/>
        <dsp:cNvSpPr/>
      </dsp:nvSpPr>
      <dsp:spPr>
        <a:xfrm>
          <a:off x="6294641" y="4295768"/>
          <a:ext cx="2634350" cy="2177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500" kern="1200" dirty="0" smtClean="0"/>
            <a:t>contexto</a:t>
          </a:r>
          <a:endParaRPr lang="es-CL" sz="3500" kern="1200" dirty="0"/>
        </a:p>
      </dsp:txBody>
      <dsp:txXfrm>
        <a:off x="6400939" y="4402066"/>
        <a:ext cx="2421754" cy="1964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33F447-4F0F-4C8B-8EF7-45559BF3F0E6}" type="datetimeFigureOut">
              <a:rPr lang="es-CL"/>
              <a:pPr>
                <a:defRPr/>
              </a:pPr>
              <a:t>07-03-2014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0536A2-F812-4BF4-9536-8367638F49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17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4EBF89-B3FB-4F86-A59B-4D39CF9C45B5}" type="slidenum">
              <a:rPr lang="es-CL" smtClean="0"/>
              <a:pPr eaLnBrk="1" hangingPunct="1"/>
              <a:t>9</a:t>
            </a:fld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8347D77-0D81-4E69-BBB5-1BC45E1F821B}" type="slidenum">
              <a:rPr lang="es-CL" smtClean="0"/>
              <a:pPr eaLnBrk="1" hangingPunct="1"/>
              <a:t>11</a:t>
            </a:fld>
            <a:endParaRPr 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770084A-3803-46DB-858F-80CEA5C39D46}" type="slidenum">
              <a:rPr lang="es-CL" smtClean="0"/>
              <a:pPr eaLnBrk="1" hangingPunct="1"/>
              <a:t>19</a:t>
            </a:fld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8CA67CC-4667-4769-9E5D-A37BB12CF3B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5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7A2B3-A18F-44B6-95C9-7E7DC676D62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88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43BE-AC75-4AC9-A4EE-4CFBCA80783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21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45A8-3C37-41FB-9535-EBE992A535D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00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6C3C-CA3B-439D-8D96-B305BBDD654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77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E52B-2185-4F8D-9E56-C5FBAFEBFA5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1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E582-F4D0-4BC0-86E7-AE0D72D49B7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1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C407-D588-434B-A1D8-4B479172318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C53E-D1C4-4C84-A4AE-1E99AABFCB3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5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850 w 1288494"/>
              <a:gd name="T1" fmla="*/ 443037 h 722529"/>
              <a:gd name="T2" fmla="*/ 457642 w 1288494"/>
              <a:gd name="T3" fmla="*/ 487727 h 722529"/>
              <a:gd name="T4" fmla="*/ 142160 w 1288494"/>
              <a:gd name="T5" fmla="*/ 301187 h 722529"/>
              <a:gd name="T6" fmla="*/ 1076921 w 1288494"/>
              <a:gd name="T7" fmla="*/ 637350 h 722529"/>
              <a:gd name="T8" fmla="*/ 35053 w 1288494"/>
              <a:gd name="T9" fmla="*/ 156423 h 722529"/>
              <a:gd name="T10" fmla="*/ 26289 w 1288494"/>
              <a:gd name="T11" fmla="*/ 136992 h 722529"/>
              <a:gd name="T12" fmla="*/ 1237583 w 1288494"/>
              <a:gd name="T13" fmla="*/ 669413 h 722529"/>
              <a:gd name="T14" fmla="*/ 1230766 w 1288494"/>
              <a:gd name="T15" fmla="*/ 654838 h 722529"/>
              <a:gd name="T16" fmla="*/ 1049657 w 1288494"/>
              <a:gd name="T17" fmla="*/ 591687 h 722529"/>
              <a:gd name="T18" fmla="*/ 1235635 w 1288494"/>
              <a:gd name="T19" fmla="*/ 617918 h 722529"/>
              <a:gd name="T20" fmla="*/ 14605 w 1288494"/>
              <a:gd name="T21" fmla="*/ 104928 h 722529"/>
              <a:gd name="T22" fmla="*/ 2920 w 1288494"/>
              <a:gd name="T23" fmla="*/ 9715 h 722529"/>
              <a:gd name="T24" fmla="*/ 9737 w 1288494"/>
              <a:gd name="T25" fmla="*/ 44693 h 722529"/>
              <a:gd name="T26" fmla="*/ 23369 w 1288494"/>
              <a:gd name="T27" fmla="*/ 100072 h 722529"/>
              <a:gd name="T28" fmla="*/ 59397 w 1288494"/>
              <a:gd name="T29" fmla="*/ 179740 h 722529"/>
              <a:gd name="T30" fmla="*/ 143136 w 1288494"/>
              <a:gd name="T31" fmla="*/ 282727 h 722529"/>
              <a:gd name="T32" fmla="*/ 221031 w 1288494"/>
              <a:gd name="T33" fmla="*/ 351708 h 722529"/>
              <a:gd name="T34" fmla="*/ 282376 w 1288494"/>
              <a:gd name="T35" fmla="*/ 393487 h 722529"/>
              <a:gd name="T36" fmla="*/ 414800 w 1288494"/>
              <a:gd name="T37" fmla="*/ 467327 h 722529"/>
              <a:gd name="T38" fmla="*/ 481010 w 1288494"/>
              <a:gd name="T39" fmla="*/ 499388 h 722529"/>
              <a:gd name="T40" fmla="*/ 566697 w 1288494"/>
              <a:gd name="T41" fmla="*/ 532421 h 722529"/>
              <a:gd name="T42" fmla="*/ 685491 w 1288494"/>
              <a:gd name="T43" fmla="*/ 565454 h 722529"/>
              <a:gd name="T44" fmla="*/ 970787 w 1288494"/>
              <a:gd name="T45" fmla="*/ 620833 h 722529"/>
              <a:gd name="T46" fmla="*/ 1244885 w 1288494"/>
              <a:gd name="T47" fmla="*/ 638322 h 722529"/>
              <a:gd name="T48" fmla="*/ 1108080 w 1288494"/>
              <a:gd name="T49" fmla="*/ 640267 h 722529"/>
              <a:gd name="T50" fmla="*/ 1030182 w 1288494"/>
              <a:gd name="T51" fmla="*/ 634435 h 722529"/>
              <a:gd name="T52" fmla="*/ 950340 w 1288494"/>
              <a:gd name="T53" fmla="*/ 627634 h 722529"/>
              <a:gd name="T54" fmla="*/ 909443 w 1288494"/>
              <a:gd name="T55" fmla="*/ 622778 h 722529"/>
              <a:gd name="T56" fmla="*/ 815968 w 1288494"/>
              <a:gd name="T57" fmla="*/ 605288 h 722529"/>
              <a:gd name="T58" fmla="*/ 782861 w 1288494"/>
              <a:gd name="T59" fmla="*/ 598487 h 722529"/>
              <a:gd name="T60" fmla="*/ 728334 w 1288494"/>
              <a:gd name="T61" fmla="*/ 587800 h 722529"/>
              <a:gd name="T62" fmla="*/ 683544 w 1288494"/>
              <a:gd name="T63" fmla="*/ 574197 h 722529"/>
              <a:gd name="T64" fmla="*/ 642647 w 1288494"/>
              <a:gd name="T65" fmla="*/ 564482 h 722529"/>
              <a:gd name="T66" fmla="*/ 595910 w 1288494"/>
              <a:gd name="T67" fmla="*/ 552825 h 722529"/>
              <a:gd name="T68" fmla="*/ 555013 w 1288494"/>
              <a:gd name="T69" fmla="*/ 538249 h 722529"/>
              <a:gd name="T70" fmla="*/ 526776 w 1288494"/>
              <a:gd name="T71" fmla="*/ 528534 h 722529"/>
              <a:gd name="T72" fmla="*/ 494643 w 1288494"/>
              <a:gd name="T73" fmla="*/ 516877 h 722529"/>
              <a:gd name="T74" fmla="*/ 448880 w 1288494"/>
              <a:gd name="T75" fmla="*/ 498415 h 722529"/>
              <a:gd name="T76" fmla="*/ 423564 w 1288494"/>
              <a:gd name="T77" fmla="*/ 485785 h 722529"/>
              <a:gd name="T78" fmla="*/ 392404 w 1288494"/>
              <a:gd name="T79" fmla="*/ 469269 h 722529"/>
              <a:gd name="T80" fmla="*/ 354430 w 1288494"/>
              <a:gd name="T81" fmla="*/ 449838 h 722529"/>
              <a:gd name="T82" fmla="*/ 328139 w 1288494"/>
              <a:gd name="T83" fmla="*/ 436235 h 722529"/>
              <a:gd name="T84" fmla="*/ 294060 w 1288494"/>
              <a:gd name="T85" fmla="*/ 414860 h 722529"/>
              <a:gd name="T86" fmla="*/ 241479 w 1288494"/>
              <a:gd name="T87" fmla="*/ 379885 h 722529"/>
              <a:gd name="T88" fmla="*/ 211294 w 1288494"/>
              <a:gd name="T89" fmla="*/ 360453 h 722529"/>
              <a:gd name="T90" fmla="*/ 148977 w 1288494"/>
              <a:gd name="T91" fmla="*/ 307986 h 722529"/>
              <a:gd name="T92" fmla="*/ 135344 w 1288494"/>
              <a:gd name="T93" fmla="*/ 292442 h 722529"/>
              <a:gd name="T94" fmla="*/ 132424 w 1288494"/>
              <a:gd name="T95" fmla="*/ 287586 h 722529"/>
              <a:gd name="T96" fmla="*/ 122688 w 1288494"/>
              <a:gd name="T97" fmla="*/ 278840 h 722529"/>
              <a:gd name="T98" fmla="*/ 109055 w 1288494"/>
              <a:gd name="T99" fmla="*/ 266211 h 722529"/>
              <a:gd name="T100" fmla="*/ 91527 w 1288494"/>
              <a:gd name="T101" fmla="*/ 242892 h 722529"/>
              <a:gd name="T102" fmla="*/ 84714 w 1288494"/>
              <a:gd name="T103" fmla="*/ 234149 h 722529"/>
              <a:gd name="T104" fmla="*/ 70106 w 1288494"/>
              <a:gd name="T105" fmla="*/ 215688 h 722529"/>
              <a:gd name="T106" fmla="*/ 63290 w 1288494"/>
              <a:gd name="T107" fmla="*/ 199171 h 722529"/>
              <a:gd name="T108" fmla="*/ 46738 w 1288494"/>
              <a:gd name="T109" fmla="*/ 174881 h 722529"/>
              <a:gd name="T110" fmla="*/ 37001 w 1288494"/>
              <a:gd name="T111" fmla="*/ 160309 h 722529"/>
              <a:gd name="T112" fmla="*/ 34081 w 1288494"/>
              <a:gd name="T113" fmla="*/ 143792 h 722529"/>
              <a:gd name="T114" fmla="*/ 16553 w 1288494"/>
              <a:gd name="T115" fmla="*/ 101044 h 722529"/>
              <a:gd name="T116" fmla="*/ 4869 w 1288494"/>
              <a:gd name="T117" fmla="*/ 50521 h 722529"/>
              <a:gd name="T118" fmla="*/ 1887 w 1288494"/>
              <a:gd name="T119" fmla="*/ 303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604 w 1288494"/>
              <a:gd name="T1" fmla="*/ 108815 h 722529"/>
              <a:gd name="T2" fmla="*/ 32132 w 1288494"/>
              <a:gd name="T3" fmla="*/ 149622 h 722529"/>
              <a:gd name="T4" fmla="*/ 37001 w 1288494"/>
              <a:gd name="T5" fmla="*/ 159337 h 722529"/>
              <a:gd name="T6" fmla="*/ 49658 w 1288494"/>
              <a:gd name="T7" fmla="*/ 184600 h 722529"/>
              <a:gd name="T8" fmla="*/ 1139237 w 1288494"/>
              <a:gd name="T9" fmla="*/ 708276 h 722529"/>
              <a:gd name="T10" fmla="*/ 1227845 w 1288494"/>
              <a:gd name="T11" fmla="*/ 629580 h 722529"/>
              <a:gd name="T12" fmla="*/ 1060367 w 1288494"/>
              <a:gd name="T13" fmla="*/ 577116 h 722529"/>
              <a:gd name="T14" fmla="*/ 1289190 w 1288494"/>
              <a:gd name="T15" fmla="*/ 637352 h 722529"/>
              <a:gd name="T16" fmla="*/ 910416 w 1288494"/>
              <a:gd name="T17" fmla="*/ 621806 h 722529"/>
              <a:gd name="T18" fmla="*/ 244399 w 1288494"/>
              <a:gd name="T19" fmla="*/ 368224 h 722529"/>
              <a:gd name="T20" fmla="*/ 334953 w 1288494"/>
              <a:gd name="T21" fmla="*/ 440123 h 722529"/>
              <a:gd name="T22" fmla="*/ 440116 w 1288494"/>
              <a:gd name="T23" fmla="*/ 491615 h 722529"/>
              <a:gd name="T24" fmla="*/ 393379 w 1288494"/>
              <a:gd name="T25" fmla="*/ 470242 h 722529"/>
              <a:gd name="T26" fmla="*/ 368062 w 1288494"/>
              <a:gd name="T27" fmla="*/ 458581 h 722529"/>
              <a:gd name="T28" fmla="*/ 347614 w 1288494"/>
              <a:gd name="T29" fmla="*/ 446924 h 722529"/>
              <a:gd name="T30" fmla="*/ 306716 w 1288494"/>
              <a:gd name="T31" fmla="*/ 424576 h 722529"/>
              <a:gd name="T32" fmla="*/ 270691 w 1288494"/>
              <a:gd name="T33" fmla="*/ 402230 h 722529"/>
              <a:gd name="T34" fmla="*/ 225898 w 1288494"/>
              <a:gd name="T35" fmla="*/ 371140 h 722529"/>
              <a:gd name="T36" fmla="*/ 195713 w 1288494"/>
              <a:gd name="T37" fmla="*/ 348794 h 722529"/>
              <a:gd name="T38" fmla="*/ 142160 w 1288494"/>
              <a:gd name="T39" fmla="*/ 300216 h 722529"/>
              <a:gd name="T40" fmla="*/ 140212 w 1288494"/>
              <a:gd name="T41" fmla="*/ 290501 h 722529"/>
              <a:gd name="T42" fmla="*/ 129503 w 1288494"/>
              <a:gd name="T43" fmla="*/ 285641 h 722529"/>
              <a:gd name="T44" fmla="*/ 113923 w 1288494"/>
              <a:gd name="T45" fmla="*/ 273012 h 722529"/>
              <a:gd name="T46" fmla="*/ 104186 w 1288494"/>
              <a:gd name="T47" fmla="*/ 260382 h 722529"/>
              <a:gd name="T48" fmla="*/ 89582 w 1288494"/>
              <a:gd name="T49" fmla="*/ 242893 h 722529"/>
              <a:gd name="T50" fmla="*/ 74974 w 1288494"/>
              <a:gd name="T51" fmla="*/ 224434 h 722529"/>
              <a:gd name="T52" fmla="*/ 67185 w 1288494"/>
              <a:gd name="T53" fmla="*/ 205973 h 722529"/>
              <a:gd name="T54" fmla="*/ 54528 w 1288494"/>
              <a:gd name="T55" fmla="*/ 189456 h 722529"/>
              <a:gd name="T56" fmla="*/ 42841 w 1288494"/>
              <a:gd name="T57" fmla="*/ 170998 h 722529"/>
              <a:gd name="T58" fmla="*/ 37001 w 1288494"/>
              <a:gd name="T59" fmla="*/ 155451 h 722529"/>
              <a:gd name="T60" fmla="*/ 28236 w 1288494"/>
              <a:gd name="T61" fmla="*/ 130191 h 722529"/>
              <a:gd name="T62" fmla="*/ 7788 w 1288494"/>
              <a:gd name="T63" fmla="*/ 69953 h 722529"/>
              <a:gd name="T64" fmla="*/ 4868 w 1288494"/>
              <a:gd name="T65" fmla="*/ 34005 h 722529"/>
              <a:gd name="T66" fmla="*/ 1947 w 1288494"/>
              <a:gd name="T67" fmla="*/ 13602 h 722529"/>
              <a:gd name="T68" fmla="*/ 5843 w 1288494"/>
              <a:gd name="T69" fmla="*/ 40807 h 722529"/>
              <a:gd name="T70" fmla="*/ 32133 w 1288494"/>
              <a:gd name="T71" fmla="*/ 123390 h 722529"/>
              <a:gd name="T72" fmla="*/ 70105 w 1288494"/>
              <a:gd name="T73" fmla="*/ 194315 h 722529"/>
              <a:gd name="T74" fmla="*/ 165529 w 1288494"/>
              <a:gd name="T75" fmla="*/ 303131 h 722529"/>
              <a:gd name="T76" fmla="*/ 242107 w 1288494"/>
              <a:gd name="T77" fmla="*/ 366626 h 722529"/>
              <a:gd name="T78" fmla="*/ 304768 w 1288494"/>
              <a:gd name="T79" fmla="*/ 407089 h 722529"/>
              <a:gd name="T80" fmla="*/ 431352 w 1288494"/>
              <a:gd name="T81" fmla="*/ 475098 h 722529"/>
              <a:gd name="T82" fmla="*/ 487826 w 1288494"/>
              <a:gd name="T83" fmla="*/ 502302 h 722529"/>
              <a:gd name="T84" fmla="*/ 571565 w 1288494"/>
              <a:gd name="T85" fmla="*/ 533394 h 722529"/>
              <a:gd name="T86" fmla="*/ 820835 w 1288494"/>
              <a:gd name="T87" fmla="*/ 595574 h 722529"/>
              <a:gd name="T88" fmla="*/ 972733 w 1288494"/>
              <a:gd name="T89" fmla="*/ 620834 h 722529"/>
              <a:gd name="T90" fmla="*/ 1245372 w 1288494"/>
              <a:gd name="T91" fmla="*/ 639295 h 722529"/>
              <a:gd name="T92" fmla="*/ 1089579 w 1288494"/>
              <a:gd name="T93" fmla="*/ 637351 h 722529"/>
              <a:gd name="T94" fmla="*/ 1030181 w 1288494"/>
              <a:gd name="T95" fmla="*/ 634436 h 722529"/>
              <a:gd name="T96" fmla="*/ 948391 w 1288494"/>
              <a:gd name="T97" fmla="*/ 627635 h 722529"/>
              <a:gd name="T98" fmla="*/ 912363 w 1288494"/>
              <a:gd name="T99" fmla="*/ 620834 h 722529"/>
              <a:gd name="T100" fmla="*/ 808176 w 1288494"/>
              <a:gd name="T101" fmla="*/ 603348 h 722529"/>
              <a:gd name="T102" fmla="*/ 772150 w 1288494"/>
              <a:gd name="T103" fmla="*/ 596547 h 722529"/>
              <a:gd name="T104" fmla="*/ 709832 w 1288494"/>
              <a:gd name="T105" fmla="*/ 581972 h 722529"/>
              <a:gd name="T106" fmla="*/ 671859 w 1288494"/>
              <a:gd name="T107" fmla="*/ 573229 h 722529"/>
              <a:gd name="T108" fmla="*/ 633882 w 1288494"/>
              <a:gd name="T109" fmla="*/ 563514 h 722529"/>
              <a:gd name="T110" fmla="*/ 588119 w 1288494"/>
              <a:gd name="T111" fmla="*/ 548938 h 722529"/>
              <a:gd name="T112" fmla="*/ 555012 w 1288494"/>
              <a:gd name="T113" fmla="*/ 538250 h 722529"/>
              <a:gd name="T114" fmla="*/ 526775 w 1288494"/>
              <a:gd name="T115" fmla="*/ 528534 h 722529"/>
              <a:gd name="T116" fmla="*/ 494642 w 1288494"/>
              <a:gd name="T117" fmla="*/ 516877 h 722529"/>
              <a:gd name="T118" fmla="*/ 448879 w 1288494"/>
              <a:gd name="T119" fmla="*/ 49841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B4E6-EE9D-44C7-9019-7FC3C6279FF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02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CC2-4BE4-4BBC-B068-218BE95B4D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76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56EA-B4B8-45AF-931D-C9BD29E2498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62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7716-36AE-4D09-BD79-DE18B973C48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0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CB51-0969-4035-A5CC-362BF39138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nterior-Overlay.png"/>
          <p:cNvPicPr>
            <a:picLocks noChangeAspect="1"/>
          </p:cNvPicPr>
          <p:nvPr/>
        </p:nvPicPr>
        <p:blipFill>
          <a:blip r:embed="rId16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F5DE8702-6898-4233-A0CC-ED3F6B46BF6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3" r:id="rId2"/>
    <p:sldLayoutId id="2147484114" r:id="rId3"/>
    <p:sldLayoutId id="2147484115" r:id="rId4"/>
    <p:sldLayoutId id="2147484125" r:id="rId5"/>
    <p:sldLayoutId id="2147484116" r:id="rId6"/>
    <p:sldLayoutId id="2147484117" r:id="rId7"/>
    <p:sldLayoutId id="2147484118" r:id="rId8"/>
    <p:sldLayoutId id="2147484126" r:id="rId9"/>
    <p:sldLayoutId id="2147484119" r:id="rId10"/>
    <p:sldLayoutId id="2147484120" r:id="rId11"/>
    <p:sldLayoutId id="2147484121" r:id="rId12"/>
    <p:sldLayoutId id="2147484122" r:id="rId13"/>
    <p:sldLayoutId id="214748412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hyperlink" Target="http://es.wikipedia.org/wiki/Idioma_grie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images.google.cl/imgres?imgurl=http://sacatelacareta.files.wordpress.com/2007/04/silencio.jpg&amp;imgrefurl=http://sacatelacareta.wordpress.com/2007/04/04/shshshs/&amp;h=208&amp;w=200&amp;sz=8&amp;hl=es&amp;start=5&amp;tbnid=OKbFSc10iVC4yM:&amp;tbnh=105&amp;tbnw=101&amp;prev=/images?q%3Dhacer%2Bsilencio%26gbv%3D2%26hl%3Des%26sa%3D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hyperlink" Target="http://images.google.cl/imgres?imgurl=http://www.autored.com/images/seguridad/senales/02_prohibido_tocar_bocina.gif&amp;imgrefurl=http://www.autored.com/seguridad_vial/senales_reglamentacion.php?PHPSESSID%3D26ec0c5b14f7d5e180c1d570ee3e9a87&amp;h=114&amp;w=151&amp;sz=2&amp;hl=es&amp;start=2&amp;tbnid=xoNmQC3RRufK9M:&amp;tbnh=72&amp;tbnw=96&amp;prev=/images?q%3Dno%2Btocar%2Bbocina%26gbv%3D2%26hl%3Des%26sa%3D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 rot="360000">
            <a:off x="3340100" y="3016250"/>
            <a:ext cx="4846638" cy="1598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Lenguaje no verbal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 rot="360000">
            <a:off x="2957513" y="4614863"/>
            <a:ext cx="4835525" cy="1041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Kinésico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Proxémico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Paraverbal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Icónico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67175" y="1196975"/>
            <a:ext cx="37449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Jaime Gatica Jorquera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Prof. Comunicación Oral y Escrita</a:t>
            </a:r>
          </a:p>
        </p:txBody>
      </p:sp>
      <p:pic>
        <p:nvPicPr>
          <p:cNvPr id="614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2811">
            <a:off x="1096963" y="42926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LO KINÉSICO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1" name="Picture 2" descr="C:\Users\JAIME\AppData\Local\Microsoft\Windows\Temporary Internet Files\Content.IE5\B96ZT45L\MC9002979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265747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C:\Users\JAIME\AppData\Local\Microsoft\Windows\Temporary Internet Files\Content.IE5\JA6HP14S\MP9003992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3101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:\Users\JAIME\AppData\Local\Microsoft\Windows\Temporary Internet Files\Content.IE5\G844WYZH\MP90039921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66913"/>
            <a:ext cx="33131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C:\Users\JAIME\AppData\Local\Microsoft\Windows\Temporary Internet Files\Content.IE5\E1FP4RQ3\MP90022750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2492375"/>
            <a:ext cx="24685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L" b="1" smtClean="0">
                <a:solidFill>
                  <a:srgbClr val="7030A0"/>
                </a:solidFill>
              </a:rPr>
              <a:t>Kine</a:t>
            </a:r>
            <a:r>
              <a:rPr lang="es-CL" smtClean="0"/>
              <a:t>, del griego movimiento.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Corresponde a los  gestos, movimientos corporales y miradas. 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Algunos de estos comportamientos tienen intención comunicativa, otros son solo expresivos.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Algunos dan a conocer emociones, otros rasgos de la personalidad.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El comportamiento no verbal puede repetir, contradecir, sustituir, complementar, acentuar o regular el comportamiento verbal.</a:t>
            </a:r>
          </a:p>
          <a:p>
            <a:pPr eaLnBrk="1" hangingPunct="1">
              <a:lnSpc>
                <a:spcPct val="80000"/>
              </a:lnSpc>
              <a:buFont typeface="Rage Italic" pitchFamily="66" charset="0"/>
              <a:buNone/>
            </a:pPr>
            <a:r>
              <a:rPr lang="es-ES_tradnl" smtClean="0"/>
              <a:t>   </a:t>
            </a:r>
            <a:endParaRPr 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534400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Los gestos emblemáticos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Emblemáticos: Son específicos, son traducibles en palabras: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gitar la mano en señal de despedida.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Fruncir la nariz indicando disgusto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Picture 2" descr="C:\Users\JAIME\AppData\Local\Microsoft\Windows\Temporary Internet Files\Content.IE5\JA6HP14S\MC9002979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2492375"/>
            <a:ext cx="120173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JAIME\AppData\Local\Microsoft\Windows\Temporary Internet Files\Content.IE5\E1FP4RQ3\MP9004305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Gestos ilustrativos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Sirven para ilustrar  o recalcar lo que se está diciendo.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Son muy importantes cuando se habla en público y en los discursos.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Ejemplos: El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dedo acusador de Ricardo Lagos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31877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Gestos emotivos o patógrafos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773238"/>
            <a:ext cx="3878262" cy="4103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Este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tipo de gestos reflejan el estado emotivo de la persona y es el resultado emocional del momento. 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ejemplo podemos mencionar gestos que expresan ansiedad o tensión, muecas de dolor, triunfo, alegría, etc.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Picture 2" descr="C:\Users\JAIME\AppData\Local\Microsoft\Windows\Temporary Internet Files\Content.IE5\E1FP4RQ3\MP9004304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0846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Gestos reguladores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773238"/>
            <a:ext cx="4452937" cy="39512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ellos se sincroniza o se regula la comunicación y el canal no desaparece. Se utilizan para tomar el relevo en la conversación, para iniciar y finalizar la interacción, para ceder el turno de la palabra… (dar la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mano).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inclinaciones de cabeza pueden llevar a apresurar el mensaje y acabar de hablar.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6" name="Picture 2" descr="C:\Users\JAIME\AppData\Local\Microsoft\Windows\Temporary Internet Files\Content.IE5\JA6HP14S\MC900197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335915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scanear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35734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1 Título"/>
          <p:cNvSpPr>
            <a:spLocks noGrp="1"/>
          </p:cNvSpPr>
          <p:nvPr>
            <p:ph type="title"/>
          </p:nvPr>
        </p:nvSpPr>
        <p:spPr>
          <a:xfrm>
            <a:off x="539750" y="115888"/>
            <a:ext cx="5545138" cy="1443037"/>
          </a:xfrm>
        </p:spPr>
        <p:txBody>
          <a:bodyPr/>
          <a:lstStyle/>
          <a:p>
            <a:pPr algn="l" eaLnBrk="1" hangingPunct="1"/>
            <a:r>
              <a:rPr lang="es-CL" smtClean="0"/>
              <a:t>Gestos adaptadores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341438"/>
            <a:ext cx="5473700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>
                <a:solidFill>
                  <a:schemeClr val="tx1"/>
                </a:solidFill>
              </a:rPr>
              <a:t>Gestos de adaptación o adaptadores</a:t>
            </a:r>
            <a:r>
              <a:rPr lang="es-CL" b="1" dirty="0" smtClean="0">
                <a:solidFill>
                  <a:schemeClr val="tx1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/>
                </a:solidFill>
              </a:rPr>
              <a:t>se </a:t>
            </a:r>
            <a:r>
              <a:rPr lang="es-CL" dirty="0">
                <a:solidFill>
                  <a:schemeClr val="tx1"/>
                </a:solidFill>
              </a:rPr>
              <a:t>utilizan para manejar emociones que no queremos expresar, para ayudar a relajarnos o tranquilizarnos, etc</a:t>
            </a:r>
            <a:r>
              <a:rPr lang="es-CL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Por </a:t>
            </a:r>
            <a:r>
              <a:rPr lang="es-CL" dirty="0">
                <a:solidFill>
                  <a:schemeClr val="tx1"/>
                </a:solidFill>
              </a:rPr>
              <a:t>ejemplo, </a:t>
            </a:r>
            <a:r>
              <a:rPr lang="es-CL" dirty="0" smtClean="0">
                <a:solidFill>
                  <a:schemeClr val="tx1"/>
                </a:solidFill>
              </a:rPr>
              <a:t>pellizcarse, morder  un bolígrafo</a:t>
            </a:r>
            <a:r>
              <a:rPr lang="es-CL" dirty="0">
                <a:solidFill>
                  <a:schemeClr val="tx1"/>
                </a:solidFill>
              </a:rPr>
              <a:t>, lápiz, cigarro, </a:t>
            </a:r>
            <a:r>
              <a:rPr lang="es-CL" dirty="0" smtClean="0">
                <a:solidFill>
                  <a:schemeClr val="tx1"/>
                </a:solidFill>
              </a:rPr>
              <a:t>Pasarse los dedos por el cuello de la camisa o revolverse el pelo cuando nos sentimos nerviosos, morderse </a:t>
            </a:r>
            <a:r>
              <a:rPr lang="es-CL" dirty="0">
                <a:solidFill>
                  <a:schemeClr val="tx1"/>
                </a:solidFill>
              </a:rPr>
              <a:t>una uña </a:t>
            </a:r>
            <a:r>
              <a:rPr lang="es-CL" dirty="0" smtClean="0">
                <a:solidFill>
                  <a:schemeClr val="tx1"/>
                </a:solidFill>
              </a:rPr>
              <a:t> o </a:t>
            </a:r>
            <a:r>
              <a:rPr lang="es-CL" dirty="0">
                <a:solidFill>
                  <a:schemeClr val="tx1"/>
                </a:solidFill>
              </a:rPr>
              <a:t>chuparse el dedo, muy común en los niños pequeños.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LO PROXÉMICO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276475"/>
            <a:ext cx="254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46525"/>
            <a:ext cx="4098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484313"/>
            <a:ext cx="26066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544763"/>
            <a:ext cx="2524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 PROXÉMICO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467600" cy="3951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 relaciona con la concepción, estructuración y el uso del espacio, relacionándolo con la distancia que se establece entre los participantes del proceso comunicativo.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 Esta distancia se ve influenciada por ciertos condicionamientos sociales (dependiendo de cada cultura) y la relación de familiaridad entre los participantes.</a:t>
            </a:r>
            <a:endParaRPr lang="es-MX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39750" y="1052513"/>
          <a:ext cx="8001000" cy="44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11188" y="188913"/>
            <a:ext cx="7561262" cy="831850"/>
          </a:xfrm>
        </p:spPr>
        <p:txBody>
          <a:bodyPr/>
          <a:lstStyle/>
          <a:p>
            <a:pPr eaLnBrk="1" hangingPunct="1"/>
            <a:r>
              <a:rPr lang="es-CL" smtClean="0"/>
              <a:t>DISTANCIAS ZONALES</a:t>
            </a:r>
          </a:p>
        </p:txBody>
      </p:sp>
      <p:pic>
        <p:nvPicPr>
          <p:cNvPr id="22531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66800"/>
            <a:ext cx="7559675" cy="568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043737" cy="904875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íntima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247650" y="1528763"/>
            <a:ext cx="4752975" cy="47529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600" dirty="0" smtClean="0">
                <a:solidFill>
                  <a:schemeClr val="tx1"/>
                </a:solidFill>
              </a:rPr>
              <a:t>Es la </a:t>
            </a:r>
            <a:r>
              <a:rPr lang="es-CL" sz="3600" dirty="0">
                <a:solidFill>
                  <a:schemeClr val="tx1"/>
                </a:solidFill>
              </a:rPr>
              <a:t>distancia que se da entre 15 y 45 centímetros (6 a 18 pulgadas). Es la más guardada por cada persona. Para que se dé esta cercanía, las personas tienen que tener mucha confianza y en algunos casos estarán emocionalmente unidos, pues la comunicación se realizará a través de la </a:t>
            </a:r>
            <a:r>
              <a:rPr lang="es-CL" sz="3600" dirty="0" smtClean="0">
                <a:solidFill>
                  <a:schemeClr val="tx1"/>
                </a:solidFill>
              </a:rPr>
              <a:t>mirada, el tacto y el sonido.</a:t>
            </a:r>
            <a:r>
              <a:rPr lang="es-CL" sz="3600" u="sng" dirty="0" smtClean="0">
                <a:solidFill>
                  <a:schemeClr val="tx1"/>
                </a:solidFill>
              </a:rPr>
              <a:t> </a:t>
            </a:r>
            <a:r>
              <a:rPr lang="es-CL" sz="3600" dirty="0">
                <a:solidFill>
                  <a:schemeClr val="tx1"/>
                </a:solidFill>
              </a:rPr>
              <a:t>Es la zona de los amigos, parejas, familia etc. Dentro de esta zona se encuentra la zona inferior a unos 15 centímetros del cuerpo, es la llamada zona íntima privada.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23556" name="Picture 4" descr="C:\Users\JAIME\AppData\Local\Microsoft\Windows\Temporary Internet Files\Content.IE5\B96ZT45L\MP9004441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1670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personal</a:t>
            </a:r>
            <a:endParaRPr lang="es-CL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539750" y="1484313"/>
            <a:ext cx="4176713" cy="4505325"/>
          </a:xfrm>
        </p:spPr>
        <p:txBody>
          <a:bodyPr/>
          <a:lstStyle/>
          <a:p>
            <a:pPr eaLnBrk="1" hangingPunct="1"/>
            <a:r>
              <a:rPr lang="es-CL" b="1" smtClean="0">
                <a:solidFill>
                  <a:schemeClr val="tx1"/>
                </a:solidFill>
              </a:rPr>
              <a:t>S</a:t>
            </a:r>
            <a:r>
              <a:rPr lang="es-CL" smtClean="0">
                <a:solidFill>
                  <a:schemeClr val="tx1"/>
                </a:solidFill>
              </a:rPr>
              <a:t>e da entre 46 y 120 centímetros (1,56 - 4 pies). Esta distancia se dan en la oficina, reuniones, asambleas, fiestas, conversaciones amistosas o de trabajo. Si estiramos el brazo, llegamos a tocar la persona con la que estamos manteniendo la conversación.</a:t>
            </a:r>
          </a:p>
          <a:p>
            <a:pPr eaLnBrk="1" hangingPunct="1"/>
            <a:endParaRPr lang="es-CL" smtClean="0"/>
          </a:p>
          <a:p>
            <a:pPr eaLnBrk="1" hangingPunct="1"/>
            <a:endParaRPr lang="es-CL" smtClean="0"/>
          </a:p>
        </p:txBody>
      </p:sp>
      <p:pic>
        <p:nvPicPr>
          <p:cNvPr id="24580" name="Picture 3" descr="C:\Users\JAIME\AppData\Local\Microsoft\Windows\Temporary Internet Files\Content.IE5\G844WYZH\MC900231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51025"/>
            <a:ext cx="3759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550863" y="436563"/>
            <a:ext cx="6684962" cy="1263650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social</a:t>
            </a:r>
            <a:endParaRPr lang="es-CL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684213" y="1484313"/>
            <a:ext cx="4381500" cy="4505325"/>
          </a:xfrm>
        </p:spPr>
        <p:txBody>
          <a:bodyPr/>
          <a:lstStyle/>
          <a:p>
            <a:pPr eaLnBrk="1" hangingPunct="1"/>
            <a:r>
              <a:rPr lang="es-CL" b="1" smtClean="0">
                <a:solidFill>
                  <a:schemeClr val="tx1"/>
                </a:solidFill>
              </a:rPr>
              <a:t>Se </a:t>
            </a:r>
            <a:r>
              <a:rPr lang="es-CL" smtClean="0">
                <a:solidFill>
                  <a:schemeClr val="tx1"/>
                </a:solidFill>
              </a:rPr>
              <a:t>da entre 120 y 360 centímetros (4 - 12 pies). Es la distancia que nos separa de los extraños. Se utiliza con las personas con quienes no tenemos ninguna relación amistosa, la gente que no se conoce bien. Por ejemplo: la dependienta de un comercio, el albañil, los proveedores, los nuevos empleados, etc.</a:t>
            </a:r>
          </a:p>
          <a:p>
            <a:pPr eaLnBrk="1" hangingPunct="1"/>
            <a:endParaRPr lang="es-CL" smtClean="0">
              <a:solidFill>
                <a:schemeClr val="tx1"/>
              </a:solidFill>
            </a:endParaRPr>
          </a:p>
        </p:txBody>
      </p:sp>
      <p:pic>
        <p:nvPicPr>
          <p:cNvPr id="25604" name="Picture 2" descr="C:\Users\JAIME\AppData\Local\Microsoft\Windows\Temporary Internet Files\Content.IE5\JA6HP14S\MC9003340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958975"/>
            <a:ext cx="20732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550863" y="436563"/>
            <a:ext cx="7693025" cy="1192212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pública</a:t>
            </a:r>
            <a:endParaRPr lang="es-CL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615950" y="1484313"/>
            <a:ext cx="7916863" cy="4824412"/>
          </a:xfrm>
        </p:spPr>
        <p:txBody>
          <a:bodyPr/>
          <a:lstStyle/>
          <a:p>
            <a:pPr eaLnBrk="1" hangingPunct="1"/>
            <a:r>
              <a:rPr lang="es-CL" b="1" smtClean="0">
                <a:solidFill>
                  <a:schemeClr val="tx1"/>
                </a:solidFill>
              </a:rPr>
              <a:t>S</a:t>
            </a:r>
            <a:r>
              <a:rPr lang="es-CL" smtClean="0">
                <a:solidFill>
                  <a:schemeClr val="tx1"/>
                </a:solidFill>
              </a:rPr>
              <a:t>e da a más de 360 centímetros (12 pies) y no tiene límite. Es la distancia idónea para dirigirse a un grupo de personas. El tono de voz es alto y esta distancia es la que se utiliza en las conferencias, coloquios o charlas.</a:t>
            </a:r>
          </a:p>
          <a:p>
            <a:pPr eaLnBrk="1" hangingPunct="1"/>
            <a:endParaRPr lang="es-CL" smtClean="0"/>
          </a:p>
        </p:txBody>
      </p:sp>
      <p:pic>
        <p:nvPicPr>
          <p:cNvPr id="26628" name="Picture 3" descr="C:\Users\JAIME\AppData\Local\Microsoft\Windows\Temporary Internet Files\Content.IE5\JA6HP14S\MC9002957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49725"/>
            <a:ext cx="389413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 ICÓNICO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51" name="Picture 2" descr="C:\Users\JAIME\AppData\Local\Microsoft\Windows\Temporary Internet Files\Content.IE5\E1FP4RQ3\MC9002871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25796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C:\Users\JAIME\AppData\Local\Microsoft\Windows\Temporary Internet Files\Content.IE5\JA6HP14S\MC9003188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0863"/>
            <a:ext cx="18796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JAIME\AppData\Local\Microsoft\Windows\Temporary Internet Files\Content.IE5\G844WYZH\MC9002528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057275"/>
            <a:ext cx="17637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C:\Users\JAIME\AppData\Local\Microsoft\Windows\Temporary Internet Files\Content.IE5\B96ZT45L\MC9003354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149600"/>
            <a:ext cx="18145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C:\Users\JAIME\AppData\Local\Microsoft\Windows\Temporary Internet Files\Content.IE5\G844WYZH\MC9002173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648200"/>
            <a:ext cx="17637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C:\Users\JAIME\AppData\Local\Microsoft\Windows\Temporary Internet Files\Content.IE5\JA6HP14S\MC90037997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414838"/>
            <a:ext cx="14636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C:\Users\JAIME\AppData\Local\Microsoft\Windows\Temporary Internet Files\Content.IE5\E1FP4RQ3\MC9003911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7875"/>
            <a:ext cx="11922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C:\Users\JAIME\AppData\Local\Microsoft\Windows\Temporary Internet Files\Content.IE5\B96ZT45L\MC90025282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63988"/>
            <a:ext cx="142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 ICÓNICO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838200" y="2038350"/>
            <a:ext cx="7467600" cy="1822450"/>
          </a:xfrm>
        </p:spPr>
        <p:txBody>
          <a:bodyPr/>
          <a:lstStyle/>
          <a:p>
            <a:pPr eaLnBrk="1" hangingPunct="1"/>
            <a:r>
              <a:rPr lang="es-CL" smtClean="0"/>
              <a:t>Lo icónico se relaciona con imágenes ( representación gráfica del objeto), señales, (señales de tránsito), indicios, símbolos ( color negro para manifestar duelo)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ICONO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628775"/>
            <a:ext cx="4413250" cy="4360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err="1" smtClean="0">
                <a:solidFill>
                  <a:schemeClr val="tx1"/>
                </a:solidFill>
              </a:rPr>
              <a:t>Ícono</a:t>
            </a:r>
            <a:r>
              <a:rPr lang="es-CL" dirty="0" err="1" smtClean="0">
                <a:solidFill>
                  <a:schemeClr val="tx1"/>
                </a:solidFill>
              </a:rPr>
              <a:t>del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  <a:hlinkClick r:id="rId2" action="ppaction://hlinkfile" tooltip="Idioma griego"/>
              </a:rPr>
              <a:t>griego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εἰκών, </a:t>
            </a:r>
            <a:r>
              <a:rPr lang="es-CL" i="1" dirty="0" err="1">
                <a:solidFill>
                  <a:schemeClr val="tx1"/>
                </a:solidFill>
              </a:rPr>
              <a:t>eikon</a:t>
            </a:r>
            <a:r>
              <a:rPr lang="es-CL" i="1" dirty="0" smtClean="0">
                <a:solidFill>
                  <a:schemeClr val="tx1"/>
                </a:solidFill>
              </a:rPr>
              <a:t>: significa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‘imagen</a:t>
            </a:r>
            <a:r>
              <a:rPr lang="es-CL" dirty="0" smtClean="0">
                <a:solidFill>
                  <a:schemeClr val="tx1"/>
                </a:solidFill>
              </a:rPr>
              <a:t>’ </a:t>
            </a:r>
            <a:endParaRPr lang="es-C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Es un signo que guarda relación con el objeto representado. Por ejemplo: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Las señales de tránsito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Señales carreteras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Señales de seguridad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9700" name="Picture 2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84288"/>
            <a:ext cx="17494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Users\JAIME\AppData\Local\Microsoft\Windows\Temporary Internet Files\Content.IE5\B96ZT45L\MC9003463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5229225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C:\Users\JAIME\AppData\Local\Microsoft\Windows\Temporary Internet Files\Content.IE5\G844WYZH\MC9003437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130550"/>
            <a:ext cx="17922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C:\Users\JAIME\AppData\Local\Microsoft\Windows\Temporary Internet Files\Content.IE5\B96ZT45L\MC90034631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376738"/>
            <a:ext cx="13112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C:\Users\JAIME\AppData\Local\Microsoft\Windows\Temporary Internet Files\Content.IE5\G844WYZH\MC90034403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922838"/>
            <a:ext cx="153193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símbolo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5100637" cy="4217987"/>
          </a:xfrm>
        </p:spPr>
        <p:txBody>
          <a:bodyPr/>
          <a:lstStyle/>
          <a:p>
            <a:pPr eaLnBrk="1" hangingPunct="1"/>
            <a:r>
              <a:rPr lang="es-ES" smtClean="0"/>
              <a:t>Representación de una realidad, en virtud de rasgos que se asocian con ésta por una convención socialmente aceptada.</a:t>
            </a:r>
          </a:p>
          <a:p>
            <a:pPr eaLnBrk="1" hangingPunct="1"/>
            <a:r>
              <a:rPr lang="es-ES" smtClean="0"/>
              <a:t>Evoca valores y sentimientos,</a:t>
            </a:r>
          </a:p>
          <a:p>
            <a:pPr eaLnBrk="1" hangingPunct="1"/>
            <a:r>
              <a:rPr lang="es-ES" smtClean="0"/>
              <a:t>Representa ideas abstractas.</a:t>
            </a:r>
          </a:p>
          <a:p>
            <a:pPr eaLnBrk="1" hangingPunct="1"/>
            <a:r>
              <a:rPr lang="es-ES" smtClean="0"/>
              <a:t>Ejemplo: la cruz simboliza el cristianismo.</a:t>
            </a:r>
            <a:endParaRPr lang="es-CL" smtClean="0"/>
          </a:p>
        </p:txBody>
      </p:sp>
      <p:sp>
        <p:nvSpPr>
          <p:cNvPr id="4" name="Picture 4" descr="j0238166"/>
          <p:cNvSpPr>
            <a:spLocks noChangeAspect="1" noChangeArrowheads="1"/>
          </p:cNvSpPr>
          <p:nvPr/>
        </p:nvSpPr>
        <p:spPr bwMode="auto">
          <a:xfrm>
            <a:off x="6084888" y="765175"/>
            <a:ext cx="20320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30725" name="Picture 2" descr="C:\Users\JAIME\AppData\Local\Microsoft\Windows\Temporary Internet Files\Content.IE5\JA6HP14S\MC9003587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930525"/>
            <a:ext cx="18542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 descr="C:\Users\JAIME\AppData\Local\Microsoft\Windows\Temporary Internet Files\Content.IE5\G844WYZH\MC9003354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249613"/>
            <a:ext cx="15271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C:\Users\JAIME\AppData\Local\Microsoft\Windows\Temporary Internet Files\Content.IE5\JA6HP14S\MC9003010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741863"/>
            <a:ext cx="16875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 descr="C:\Users\JAIME\AppData\Local\Microsoft\Windows\Temporary Internet Files\Content.IE5\JA6HP14S\MC9004128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775200"/>
            <a:ext cx="18224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2"/>
                </a:solidFill>
              </a:rPr>
              <a:t>Funciones de la comunicación no verbal</a:t>
            </a:r>
            <a:endParaRPr lang="es-MX" b="1" dirty="0" smtClean="0">
              <a:solidFill>
                <a:schemeClr val="accent2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1. Repetir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2. Sustituir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3. Contradecir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4. Complementar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5. Acentuar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6. Regular o controlar</a:t>
            </a:r>
          </a:p>
          <a:p>
            <a:pPr marL="342900" indent="-342900" eaLnBrk="1" hangingPunct="1"/>
            <a:endParaRPr lang="es-ES" sz="2600" smtClean="0"/>
          </a:p>
          <a:p>
            <a:pPr marL="342900" indent="-342900" eaLnBrk="1" hangingPunct="1"/>
            <a:endParaRPr lang="es-ES" sz="2600" smtClean="0"/>
          </a:p>
        </p:txBody>
      </p:sp>
      <p:pic>
        <p:nvPicPr>
          <p:cNvPr id="31748" name="Picture 7" descr="silencio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575" y="2281238"/>
            <a:ext cx="962025" cy="1000125"/>
          </a:xfrm>
        </p:spPr>
      </p:pic>
      <p:pic>
        <p:nvPicPr>
          <p:cNvPr id="31749" name="Picture 9" descr="02_prohibido_tocar_boci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7 Marcador de SmartArt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358743201"/>
              </p:ext>
            </p:extLst>
          </p:nvPr>
        </p:nvGraphicFramePr>
        <p:xfrm>
          <a:off x="107504" y="116632"/>
          <a:ext cx="903649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0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Interpretación de lenguaje no verbal</a:t>
            </a:r>
            <a:endParaRPr lang="es-C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771" name="Picture 3" descr="C:\Users\JAIME\AppData\Local\Microsoft\Windows\Temporary Internet Files\Content.IE5\B96ZT45L\MC9002979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23368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Users\JAIME\AppData\Local\Microsoft\Windows\Temporary Internet Files\Content.IE5\E1FP4RQ3\MP9001828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5038"/>
            <a:ext cx="24082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Users\JAIME\AppData\Local\Microsoft\Windows\Temporary Internet Files\Content.IE5\E1FP4RQ3\MC9001506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84288"/>
            <a:ext cx="22177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000" smtClean="0"/>
              <a:t>GESTO DE ENCOGER LOS HOMBROS</a:t>
            </a:r>
          </a:p>
        </p:txBody>
      </p:sp>
      <p:pic>
        <p:nvPicPr>
          <p:cNvPr id="33795" name="Picture 4" descr="escanear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3629025" cy="4176712"/>
          </a:xfrm>
          <a:noFill/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643438" y="1916113"/>
            <a:ext cx="331311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Indica que una persona no sabe o no entiende algo.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Es un gesto que consta de tres partes principales: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Las palmas expuestas, los hombros encogidos y las cejas levantadas.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Pulgar hacia arriba</a:t>
            </a:r>
          </a:p>
        </p:txBody>
      </p:sp>
      <p:pic>
        <p:nvPicPr>
          <p:cNvPr id="34819" name="Picture 4" descr="escanear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3635375" cy="4248150"/>
          </a:xfrm>
          <a:noFill/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292725" y="1773238"/>
            <a:ext cx="33115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“Sin problemas”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El gesto del pulgar hacia arriba indica universalmente “todo bien”, En algunos países europeos se utiliza para hacer dedo cuando se viaja, en Grecia significa hártate.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Evaluación crítica</a:t>
            </a:r>
          </a:p>
        </p:txBody>
      </p:sp>
      <p:pic>
        <p:nvPicPr>
          <p:cNvPr id="35843" name="Picture 4" descr="escanear0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3216275" cy="4465637"/>
          </a:xfrm>
          <a:noFill/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364163" y="1700213"/>
            <a:ext cx="31686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 mano en la cara, con el índice levantando la mejilla y el otro dedo tapando la boca mientras el pulgar sostiene el mentón. Las piernas cruzadas y el brazo cruzado sobre el pecho (defensa) el mentón y la cabeza inclinados  hacia abajo (hostilidad) se pueden interpretar como “No me gusta lo que estás diciendo y no estoy de acuerdo”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Una niña diciendo una mentira</a:t>
            </a:r>
          </a:p>
        </p:txBody>
      </p:sp>
      <p:pic>
        <p:nvPicPr>
          <p:cNvPr id="36867" name="Picture 4" descr="escanear0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4464050" cy="4373562"/>
          </a:xfrm>
          <a:noFill/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5435600" y="1700213"/>
            <a:ext cx="32400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Si una niña de cinco años dice una mentira a sus padres se tapará inmediatamente la boca con una o las dos manos.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adulto diciendo una mentira.</a:t>
            </a:r>
          </a:p>
        </p:txBody>
      </p:sp>
      <p:pic>
        <p:nvPicPr>
          <p:cNvPr id="37891" name="Picture 4" descr="escanear0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4895850" cy="4040187"/>
          </a:xfrm>
          <a:noFill/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580063" y="1700213"/>
            <a:ext cx="324008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El gesto de taparse la boca se vuelve más refinado en la edad adulta. Cuando el adulto dice una mentira, el cerebro ordena a la mano que tape la boca para bloquear la salida de palabras falsas, como lo hace la niña y la adolescente, pero a último momento aparta la mano de la boca y y el resultado es un gesto tocándose la nariz.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Palma en posición de sumisión</a:t>
            </a:r>
          </a:p>
        </p:txBody>
      </p:sp>
      <p:pic>
        <p:nvPicPr>
          <p:cNvPr id="38915" name="Picture 4" descr="escanear0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248150" cy="3408362"/>
          </a:xfrm>
          <a:noFill/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364163" y="1773238"/>
            <a:ext cx="33845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Si pedimos a alguien que mueva una caja de una lugar a otro y lo hacemos con la palma hacia arriba, lo percibirá como un gesto no amenazante, que denota sumisión, como la mano del mendigo pidiendo limosna.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9939" name="Picture 4" descr="escanear0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4465637" cy="3340100"/>
          </a:xfrm>
          <a:noFill/>
        </p:spPr>
      </p:pic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5364163" y="1628775"/>
            <a:ext cx="33845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Si hacemos el mismo pedido de la caja, pero con la palma hacia abajo, el pedido se entiende como autoritario; la persona aludida sentirá que UD. está dándole una orden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Palma en posición agresiva.</a:t>
            </a:r>
          </a:p>
        </p:txBody>
      </p:sp>
      <p:pic>
        <p:nvPicPr>
          <p:cNvPr id="40963" name="Picture 4" descr="escanear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5903912" cy="3317875"/>
          </a:xfrm>
          <a:noFill/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5364163" y="1628775"/>
            <a:ext cx="324008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 palma cerrada en un puño con el dedo señalando la dirección, es el palo simbólico con el que se golpea al que escucha para hacerlo obedecer.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Este es un gesto irritante, que debemos evitar si deseamos que las personas perciban lo que les pedimos como un favor y no como una orden.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Apretón de manos estilo guante</a:t>
            </a:r>
          </a:p>
        </p:txBody>
      </p:sp>
      <p:pic>
        <p:nvPicPr>
          <p:cNvPr id="41987" name="Picture 4" descr="escanear0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7092950" cy="3549650"/>
          </a:xfrm>
          <a:noFill/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5867400" y="191611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5940425" y="1700213"/>
            <a:ext cx="2735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Se lo llama también saludo de político, el iniciador trata de dar la impresión de ser una persona digna de confianza y honesta, pero cuando se usa esa técnica con alguien que se acaba de conocer el efecto es opuesto.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8" name="7 Marcador de SmartArt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602758010"/>
              </p:ext>
            </p:extLst>
          </p:nvPr>
        </p:nvGraphicFramePr>
        <p:xfrm>
          <a:off x="566738" y="17526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7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Manos enlazadas en alto</a:t>
            </a:r>
          </a:p>
        </p:txBody>
      </p:sp>
      <p:pic>
        <p:nvPicPr>
          <p:cNvPr id="43011" name="Picture 4" descr="escanear00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2697162" cy="4248150"/>
          </a:xfrm>
          <a:noFill/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4427538" y="1989138"/>
            <a:ext cx="432117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Las manos enlazadas es un gesto de frustración y que indica que la persona que lo está utilizando disimula una actitud negativa.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Al parecer existe una relación entre la altura a la que se sostienen las manos y la intensidad de la actitud negativa.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El trato con las personas resultará más difícil cuanto más altas estén las manos.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La ojiva hacia arriba </a:t>
            </a:r>
          </a:p>
        </p:txBody>
      </p:sp>
      <p:pic>
        <p:nvPicPr>
          <p:cNvPr id="44035" name="Picture 4" descr="escanear0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3916362" cy="4321175"/>
          </a:xfrm>
          <a:noFill/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4716463" y="1844675"/>
            <a:ext cx="38163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 ojiva la utiliza la persona que tiene confianza en sí mismo y por lo general entre un superior y un subordinado. Es una actitud de con fianza y de “saberlo todo”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Los gerentes lo utilizan para dar instrucciones o consejos.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Se usa cuando la persona está hablando.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Frotarse un ojo</a:t>
            </a:r>
          </a:p>
        </p:txBody>
      </p:sp>
      <p:pic>
        <p:nvPicPr>
          <p:cNvPr id="45059" name="Picture 4" descr="escanear00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700213"/>
            <a:ext cx="3190875" cy="4465637"/>
          </a:xfrm>
          <a:noFill/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5076825" y="1773238"/>
            <a:ext cx="35988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El gesto representa el intento del cerebro de bloquear la visión del engaño de tener que evitar mirar a la cara de la persona a quien se está mintiendo.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Frotarse la oreja</a:t>
            </a:r>
          </a:p>
        </p:txBody>
      </p:sp>
      <p:pic>
        <p:nvPicPr>
          <p:cNvPr id="46083" name="Picture 4" descr="escanear00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1700213"/>
            <a:ext cx="4181475" cy="4392612"/>
          </a:xfrm>
          <a:noFill/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076825" y="1916113"/>
            <a:ext cx="33115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Es el intento del que escucha de no oír lo malo de bloquear las palabras del que miente poniendo una mano alrededor de la oreja o sobre ella.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Tirar del cuello de la camisa</a:t>
            </a:r>
          </a:p>
        </p:txBody>
      </p:sp>
      <p:pic>
        <p:nvPicPr>
          <p:cNvPr id="47107" name="Picture 4" descr="escanear00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09725"/>
            <a:ext cx="4191000" cy="4392613"/>
          </a:xfrm>
          <a:noFill/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5292725" y="1700213"/>
            <a:ext cx="33115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Desmond Morris notó que los gestos de los que dicen mentiras revela que al decirlas se produce un ligero temblor  facial y el los tejidos del cuello y entonces es necesario frotarse o rascarse. Esa parece ser la explicación de gesto de tirar del cuello de la camisa que hacen algunas personas cuando dicen una mentira y sospechan que se les ha descubierto.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Tomando una decisión</a:t>
            </a:r>
          </a:p>
        </p:txBody>
      </p:sp>
      <p:pic>
        <p:nvPicPr>
          <p:cNvPr id="48131" name="Picture 4" descr="escanear00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3024187" cy="4392612"/>
          </a:xfrm>
          <a:noFill/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4643438" y="1700213"/>
            <a:ext cx="39608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El gesto de acariciarse la barbilla es la señal de que el que lo hace está tomando una decisión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ejercicios</a:t>
            </a:r>
            <a:endParaRPr lang="es-C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5" name="Picture 3" descr="C:\Users\JAIME\AppData\Local\Microsoft\Windows\Temporary Internet Files\Content.IE5\E1FP4RQ3\MC9004173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391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836613"/>
            <a:ext cx="7478713" cy="5400675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1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sz="2100" smtClean="0">
                <a:solidFill>
                  <a:schemeClr val="tx1"/>
                </a:solidFill>
              </a:rPr>
              <a:t>¿ Qué tipo de comunicación no verbal se presenta en las siguientes situaciones: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ES" sz="210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s-ES" sz="2100" smtClean="0">
                <a:solidFill>
                  <a:schemeClr val="tx1"/>
                </a:solidFill>
              </a:rPr>
              <a:t>Una persona llega tarde a su trabajo. Al llegar el jefe le dice con tono burlesco: “me alegra  que esté llegando usted temprano”. Esta entonación corresponde a: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ES" sz="210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Kinésica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Proxémica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Paralingüística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paralingüística*****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2. En la situación anterior, la comunicación no verbal cumple la siguiente función: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s-ES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  <a:p>
            <a:pPr marL="571500" indent="-571500" eaLnBrk="1" hangingPunct="1"/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SmartArt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4172165735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2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accent2"/>
                </a:solidFill>
              </a:rPr>
              <a:t>Respuesta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3. Sacar la lengua, es un signo propio de comunicación:</a:t>
            </a:r>
          </a:p>
          <a:p>
            <a:pPr marL="571500" indent="-571500" eaLnBrk="1" hangingPunct="1"/>
            <a:endParaRPr lang="es-ES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Kinésica*****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4. El humo que sale del fuego es visto a larga distancia por una tribu, que la interpreta como presagio de buena suerte. Esto corresponde a: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s-ES" sz="2600" smtClean="0">
                <a:solidFill>
                  <a:schemeClr val="tx1"/>
                </a:solidFill>
              </a:rPr>
              <a:t>5. El rostro de esta imagen hace referencia a lo:</a:t>
            </a:r>
          </a:p>
          <a:p>
            <a:pPr marL="495300" indent="-495300" eaLnBrk="1" hangingPunct="1"/>
            <a:endParaRPr lang="es-ES" sz="2600" smtClean="0">
              <a:solidFill>
                <a:schemeClr val="tx1"/>
              </a:solidFill>
            </a:endParaRP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Kinésico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Proxémico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Paralingüístico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Simbólico- icónico</a:t>
            </a:r>
          </a:p>
          <a:p>
            <a:pPr marL="495300" indent="-495300" eaLnBrk="1" hangingPunct="1"/>
            <a:endParaRPr lang="es-ES" sz="2600" smtClean="0"/>
          </a:p>
        </p:txBody>
      </p:sp>
      <p:pic>
        <p:nvPicPr>
          <p:cNvPr id="58372" name="Picture 5" descr="triste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17700"/>
            <a:ext cx="3979862" cy="394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Kinésica*****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</a:t>
            </a:r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500" smtClean="0">
                <a:solidFill>
                  <a:schemeClr val="tx1"/>
                </a:solidFill>
              </a:rPr>
              <a:t>6. La ubicación de las sillas en la sala de clases, y la distancia entre las personas en una fila, son parte de la comunicación no verbal que denominamos: </a:t>
            </a:r>
          </a:p>
          <a:p>
            <a:pPr marL="400050" indent="-400050" eaLnBrk="1" hangingPunct="1">
              <a:lnSpc>
                <a:spcPct val="90000"/>
              </a:lnSpc>
            </a:pPr>
            <a:endParaRPr lang="es-ES" sz="2500" smtClean="0">
              <a:solidFill>
                <a:schemeClr val="tx1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Kinésica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Proxémica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Gestual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Paralingüística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Simbólico-icónica </a:t>
            </a:r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endParaRPr lang="es-ES" sz="2500" smtClean="0"/>
          </a:p>
          <a:p>
            <a:pPr marL="400050" indent="-400050" eaLnBrk="1" hangingPunct="1">
              <a:lnSpc>
                <a:spcPct val="90000"/>
              </a:lnSpc>
            </a:pPr>
            <a:endParaRPr lang="es-ES" sz="2500" smtClean="0"/>
          </a:p>
          <a:p>
            <a:pPr marL="400050" indent="-400050" eaLnBrk="1" hangingPunct="1">
              <a:lnSpc>
                <a:spcPct val="90000"/>
              </a:lnSpc>
            </a:pPr>
            <a:endParaRPr lang="es-E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952500" lvl="1" indent="-495300" eaLnBrk="1" hangingPunct="1"/>
            <a:endParaRPr lang="es-ES" smtClean="0"/>
          </a:p>
          <a:p>
            <a:pPr marL="952500" lvl="1" indent="-495300" eaLnBrk="1" hangingPunct="1"/>
            <a:endParaRPr lang="es-ES" smtClean="0">
              <a:solidFill>
                <a:schemeClr val="tx1"/>
              </a:solidFill>
            </a:endParaRP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******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7. En “Te llaman por teléfono, parece que es un ancianito” Esta expresión hace referencia a la comunicación no verbal: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s-ES" smtClean="0"/>
          </a:p>
          <a:p>
            <a:pPr marL="571500" indent="-571500" eaLnBrk="1" hangingPunct="1">
              <a:lnSpc>
                <a:spcPct val="90000"/>
              </a:lnSpc>
            </a:pPr>
            <a:endParaRPr lang="es-ES" smtClean="0"/>
          </a:p>
          <a:p>
            <a:pPr marL="571500" indent="-571500" eaLnBrk="1" hangingPunct="1"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5 Marcador de SmartArt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18600" cy="672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endParaRPr lang="es-ES" smtClean="0">
              <a:solidFill>
                <a:schemeClr val="tx1"/>
              </a:solidFill>
            </a:endParaRP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*****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s-ES" sz="2200" smtClean="0">
                <a:solidFill>
                  <a:schemeClr val="tx1"/>
                </a:solidFill>
              </a:rPr>
              <a:t>8. El siguiente cartel de una carretera utiliza comunicación no verbal:</a:t>
            </a:r>
          </a:p>
          <a:p>
            <a:pPr marL="419100" indent="-419100" eaLnBrk="1" hangingPunct="1"/>
            <a:endParaRPr lang="es-ES" sz="2200" smtClean="0">
              <a:solidFill>
                <a:schemeClr val="tx1"/>
              </a:solidFill>
            </a:endParaRP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Kinésica 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Proxémica 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Gestual 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 Paralingüística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 Simbólico-icónica </a:t>
            </a:r>
          </a:p>
          <a:p>
            <a:pPr marL="419100" indent="-419100" eaLnBrk="1" hangingPunct="1">
              <a:buFont typeface="Wingdings" pitchFamily="2" charset="2"/>
              <a:buNone/>
            </a:pPr>
            <a:endParaRPr lang="es-ES" sz="1800" smtClean="0"/>
          </a:p>
          <a:p>
            <a:pPr marL="419100" indent="-419100" eaLnBrk="1" hangingPunct="1"/>
            <a:endParaRPr lang="es-ES" sz="1800" smtClean="0"/>
          </a:p>
          <a:p>
            <a:pPr marL="419100" indent="-419100" eaLnBrk="1" hangingPunct="1"/>
            <a:endParaRPr lang="es-ES" sz="2200" smtClean="0"/>
          </a:p>
        </p:txBody>
      </p:sp>
      <p:pic>
        <p:nvPicPr>
          <p:cNvPr id="64516" name="Picture 6" descr="Cartel_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71738"/>
            <a:ext cx="3095625" cy="2319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952500" lvl="1" indent="-495300" eaLnBrk="1" hangingPunct="1"/>
            <a:endParaRPr lang="es-ES" smtClean="0"/>
          </a:p>
          <a:p>
            <a:pPr marL="952500" lvl="1" indent="-495300" eaLnBrk="1" hangingPunct="1"/>
            <a:endParaRPr lang="es-ES" smtClean="0"/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***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437062" cy="4267200"/>
          </a:xfrm>
          <a:noFill/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chemeClr val="tx1"/>
                </a:solidFill>
              </a:rPr>
              <a:t>9. En la siguiente situación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chemeClr val="tx1"/>
                </a:solidFill>
              </a:rPr>
              <a:t>comunicativa no verbal, aparece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chemeClr val="tx1"/>
                </a:solidFill>
              </a:rPr>
              <a:t>la función:</a:t>
            </a:r>
            <a:r>
              <a:rPr lang="es-ES" sz="1800" smtClean="0">
                <a:solidFill>
                  <a:schemeClr val="tx1"/>
                </a:solidFill>
              </a:rPr>
              <a:t> 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es-ES" sz="1800" smtClean="0">
              <a:solidFill>
                <a:schemeClr val="tx1"/>
              </a:solidFill>
            </a:endParaRP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  <a:p>
            <a:pPr marL="495300" indent="-495300" eaLnBrk="1" hangingPunct="1"/>
            <a:endParaRPr lang="es-ES" smtClean="0"/>
          </a:p>
          <a:p>
            <a:pPr marL="495300" indent="-495300" eaLnBrk="1" hangingPunct="1"/>
            <a:endParaRPr lang="es-ES" smtClean="0"/>
          </a:p>
          <a:p>
            <a:pPr marL="495300" indent="-495300" eaLnBrk="1" hangingPunct="1"/>
            <a:endParaRPr lang="es-ES" smtClean="0"/>
          </a:p>
        </p:txBody>
      </p:sp>
      <p:pic>
        <p:nvPicPr>
          <p:cNvPr id="66564" name="Picture 5" descr="brad_p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557338"/>
            <a:ext cx="2967037" cy="4267200"/>
          </a:xfrm>
          <a:noFill/>
        </p:spPr>
      </p:pic>
      <p:sp>
        <p:nvSpPr>
          <p:cNvPr id="66565" name="AutoShape 7"/>
          <p:cNvSpPr>
            <a:spLocks noChangeArrowheads="1"/>
          </p:cNvSpPr>
          <p:nvPr/>
        </p:nvSpPr>
        <p:spPr bwMode="auto">
          <a:xfrm>
            <a:off x="6372225" y="188913"/>
            <a:ext cx="2771775" cy="1196975"/>
          </a:xfrm>
          <a:prstGeom prst="cloudCallout">
            <a:avLst>
              <a:gd name="adj1" fmla="val -55671"/>
              <a:gd name="adj2" fmla="val 9734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s-ES" sz="2000">
                <a:latin typeface="Times New Roman" pitchFamily="18" charset="0"/>
              </a:rPr>
              <a:t>¡A veces,  me siento tan insignificante</a:t>
            </a:r>
            <a:r>
              <a:rPr lang="es-ES" sz="240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10. En la siguiente situación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comunicativa, aparece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la función: 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Complementar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Controlar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es-ES" smtClean="0"/>
          </a:p>
          <a:p>
            <a:pPr marL="495300" indent="-495300" eaLnBrk="1" hangingPunct="1"/>
            <a:endParaRPr lang="es-ES" sz="2600" smtClean="0"/>
          </a:p>
        </p:txBody>
      </p:sp>
      <p:pic>
        <p:nvPicPr>
          <p:cNvPr id="68612" name="Picture 5" descr="101334010544a2394ab1d0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068638"/>
            <a:ext cx="3924300" cy="2913062"/>
          </a:xfrm>
          <a:noFill/>
        </p:spPr>
      </p:pic>
      <p:sp>
        <p:nvSpPr>
          <p:cNvPr id="68613" name="AutoShape 7"/>
          <p:cNvSpPr>
            <a:spLocks noChangeArrowheads="1"/>
          </p:cNvSpPr>
          <p:nvPr/>
        </p:nvSpPr>
        <p:spPr bwMode="auto">
          <a:xfrm>
            <a:off x="5795963" y="188913"/>
            <a:ext cx="3097212" cy="1484312"/>
          </a:xfrm>
          <a:prstGeom prst="cloudCallout">
            <a:avLst>
              <a:gd name="adj1" fmla="val -20324"/>
              <a:gd name="adj2" fmla="val 16497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s-ES" sz="2400">
                <a:latin typeface="Times New Roman" pitchFamily="18" charset="0"/>
              </a:rPr>
              <a:t>¡No puede seeeeer!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Complementar****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Controlar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600" smtClean="0">
                <a:solidFill>
                  <a:schemeClr val="tx1"/>
                </a:solidFill>
              </a:rPr>
              <a:t>11. ¿ Qué tipo de gesto se advierte en la siguiente imagen?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Emblemático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Ilustrativo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Patógrafo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Evidente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/>
          </a:p>
          <a:p>
            <a:pPr marL="609600" indent="-609600" eaLnBrk="1" hangingPunct="1">
              <a:lnSpc>
                <a:spcPct val="90000"/>
              </a:lnSpc>
            </a:pPr>
            <a:endParaRPr lang="es-ES" sz="2200" smtClean="0"/>
          </a:p>
        </p:txBody>
      </p:sp>
      <p:pic>
        <p:nvPicPr>
          <p:cNvPr id="70660" name="Picture 5" descr="depresi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1892300"/>
            <a:ext cx="3714750" cy="345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Emblemático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Ilustrativo	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Patógrafo ***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Evidente</a:t>
            </a:r>
          </a:p>
          <a:p>
            <a:pPr marL="609600" indent="-609600" eaLnBrk="1" hangingPunct="1"/>
            <a:endParaRPr lang="es-ES" smtClean="0"/>
          </a:p>
          <a:p>
            <a:pPr marL="609600" indent="-6096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600" smtClean="0">
                <a:solidFill>
                  <a:schemeClr val="tx1"/>
                </a:solidFill>
              </a:rPr>
              <a:t>12. ¿ Qué tipo de distancia proxémica  se advierte en la siguiente imagen: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Íntima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Personal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Social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Pública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/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/>
          </a:p>
        </p:txBody>
      </p:sp>
      <p:pic>
        <p:nvPicPr>
          <p:cNvPr id="72708" name="Picture 5" descr="secre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0" y="1916113"/>
            <a:ext cx="3419475" cy="3744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40688" cy="1441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Manifestaciones </a:t>
            </a:r>
            <a:r>
              <a:rPr lang="es-CL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paraverbales</a:t>
            </a: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o paralingüísticas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9" name="Picture 2" descr="C:\Users\JAIME\AppData\Local\Microsoft\Windows\Temporary Internet Files\Content.IE5\B96ZT45L\MM90028528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68500"/>
            <a:ext cx="14763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JAIME\AppData\Local\Microsoft\Windows\Temporary Internet Files\Content.IE5\E1FP4RQ3\MC9003048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9275"/>
            <a:ext cx="12493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JAIME\AppData\Local\Microsoft\Windows\Temporary Internet Files\Content.IE5\G844WYZH\MC9002346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489450"/>
            <a:ext cx="1790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:\Users\JAIME\AppData\Local\Microsoft\Windows\Temporary Internet Files\Content.IE5\E1FP4RQ3\MC9003118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430463"/>
            <a:ext cx="28146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C:\Users\JAIME\AppData\Local\Microsoft\Windows\Temporary Internet Files\Content.IE5\E1FP4RQ3\MC9002789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7688"/>
            <a:ext cx="1703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C:\Users\JAIME\AppData\Local\Microsoft\Windows\Temporary Internet Files\Content.IE5\JA6HP14S\MP90044307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70113"/>
            <a:ext cx="32353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Íntima****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Personal	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Social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Pública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/>
            <a:endParaRPr lang="es-ES" smtClean="0"/>
          </a:p>
          <a:p>
            <a:pPr marL="609600" indent="-6096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13.  “Te VAAAAAS porque YO quiero que te vayas”, se advierte una señal: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Simbólica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/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/>
            <a:endParaRPr lang="es-ES" smtClean="0">
              <a:solidFill>
                <a:schemeClr val="tx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PARALINGÜÍSTICA*****</a:t>
            </a:r>
          </a:p>
          <a:p>
            <a:pPr marL="609600" indent="-6096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post_0218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6213" y="1752600"/>
            <a:ext cx="3700462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Oral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650" y="1916113"/>
            <a:ext cx="7694613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Tono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(agudo o grave). Es la adecuación emocional del emisor a la situación en que se encuentra. Una excesiva emocionalidad agudiza la voz.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Volumen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(elevado o bajo) puede tener relación con la intención de imponerse o expresar timidez.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Ritmo:</a:t>
            </a:r>
            <a:r>
              <a:rPr lang="es-CL" dirty="0" smtClean="0">
                <a:solidFill>
                  <a:schemeClr val="tx1"/>
                </a:solidFill>
              </a:rPr>
              <a:t> (monótono, expresivo, rápido, lento) Se refiere a la fluidez verbal con que se expresa el emisor.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/>
                </a:solidFill>
              </a:rPr>
              <a:t>Un ritmo vivo, modulado, animado está vinculado con la persona bien dispuesta para la conversación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Picture 2" descr="C:\Users\JAIME\AppData\Local\Microsoft\Windows\Temporary Internet Files\Content.IE5\G844WYZH\MC900234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49263"/>
            <a:ext cx="215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Escrito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113" y="2492375"/>
            <a:ext cx="7467600" cy="34067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Puntuación: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signos de puntuación ayudan al lector  a comprender el tono el ritmo de lo escrito. Ejemplo una pregunta, una exclamación.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Espacio: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distribución espacial facilita una mejor comprensión del contenido. La sangría, la disposición espacial para escribir un diálogo.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Tipografía: </a:t>
            </a:r>
            <a:r>
              <a:rPr lang="es-CL" dirty="0" smtClean="0">
                <a:solidFill>
                  <a:schemeClr val="tx1"/>
                </a:solidFill>
              </a:rPr>
              <a:t>tipo de letra. En el caso de un cómics, se usa tipografía gruesa y en negrita para expresar que el personaje está gritando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1268" name="Picture 2" descr="C:\Users\JAIME\AppData\Local\Microsoft\Windows\Temporary Internet Files\Content.IE5\JA6HP14S\MC9002509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14300"/>
            <a:ext cx="219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2157</Words>
  <Application>Microsoft Office PowerPoint</Application>
  <PresentationFormat>Presentación en pantalla (4:3)</PresentationFormat>
  <Paragraphs>334</Paragraphs>
  <Slides>73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4" baseType="lpstr">
      <vt:lpstr>Sketchbook</vt:lpstr>
      <vt:lpstr>Lenguaje no verbal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Manifestaciones paraverbales o paralingüísticas</vt:lpstr>
      <vt:lpstr>Oral</vt:lpstr>
      <vt:lpstr>Escrito</vt:lpstr>
      <vt:lpstr>          LO KINÉSICO</vt:lpstr>
      <vt:lpstr>Presentación de PowerPoint</vt:lpstr>
      <vt:lpstr>Presentación de PowerPoint</vt:lpstr>
      <vt:lpstr>Los gestos emblemáticos</vt:lpstr>
      <vt:lpstr>Gestos ilustrativos</vt:lpstr>
      <vt:lpstr>Gestos emotivos o patógrafos</vt:lpstr>
      <vt:lpstr>Gestos reguladores</vt:lpstr>
      <vt:lpstr>Gestos adaptadores </vt:lpstr>
      <vt:lpstr>LO PROXÉMICO</vt:lpstr>
      <vt:lpstr>LO PROXÉMICO</vt:lpstr>
      <vt:lpstr>DISTANCIAS ZONALES</vt:lpstr>
      <vt:lpstr>Distancia zonal íntima</vt:lpstr>
      <vt:lpstr>Distancia zonal personal</vt:lpstr>
      <vt:lpstr>Distancia zonal social</vt:lpstr>
      <vt:lpstr>Distancia zonal pública</vt:lpstr>
      <vt:lpstr>LO ICÓNICO</vt:lpstr>
      <vt:lpstr>LO ICÓNICO</vt:lpstr>
      <vt:lpstr>ICONO</vt:lpstr>
      <vt:lpstr>símbolo</vt:lpstr>
      <vt:lpstr>Funciones de la comunicación no verbal</vt:lpstr>
      <vt:lpstr>Interpretación de lenguaje no verbal</vt:lpstr>
      <vt:lpstr>GESTO DE ENCOGER LOS HOMBROS</vt:lpstr>
      <vt:lpstr>Pulgar hacia arriba</vt:lpstr>
      <vt:lpstr>Evaluación crítica</vt:lpstr>
      <vt:lpstr>Una niña diciendo una mentira</vt:lpstr>
      <vt:lpstr>Un adulto diciendo una mentira.</vt:lpstr>
      <vt:lpstr>Palma en posición de sumisión</vt:lpstr>
      <vt:lpstr>Presentación de PowerPoint</vt:lpstr>
      <vt:lpstr>Palma en posición agresiva.</vt:lpstr>
      <vt:lpstr>Apretón de manos estilo guante</vt:lpstr>
      <vt:lpstr>Manos enlazadas en alto</vt:lpstr>
      <vt:lpstr>La ojiva hacia arriba </vt:lpstr>
      <vt:lpstr>Frotarse un ojo</vt:lpstr>
      <vt:lpstr>Frotarse la oreja</vt:lpstr>
      <vt:lpstr>Tirar del cuello de la camisa</vt:lpstr>
      <vt:lpstr>Tomando una decisión</vt:lpstr>
      <vt:lpstr>ejercicios</vt:lpstr>
      <vt:lpstr>Presentación de PowerPoint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Presentación de PowerPoint</vt:lpstr>
    </vt:vector>
  </TitlesOfParts>
  <Company>JG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no verbal</dc:title>
  <dc:creator>JG</dc:creator>
  <cp:lastModifiedBy>Jaime</cp:lastModifiedBy>
  <cp:revision>53</cp:revision>
  <dcterms:created xsi:type="dcterms:W3CDTF">2009-08-20T03:20:26Z</dcterms:created>
  <dcterms:modified xsi:type="dcterms:W3CDTF">2014-03-08T01:27:29Z</dcterms:modified>
</cp:coreProperties>
</file>