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6B4121DE-FC31-4888-ADF8-3BEC8492FE16}" type="datetimeFigureOut">
              <a:rPr lang="es-CL" smtClean="0"/>
              <a:t>20-05-2013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4818DF6-C1E7-483F-96BE-71F07FCA9314}" type="slidenum">
              <a:rPr lang="es-CL" smtClean="0"/>
              <a:t>‹Nº›</a:t>
            </a:fld>
            <a:endParaRPr lang="es-CL"/>
          </a:p>
        </p:txBody>
      </p:sp>
    </p:spTree>
    <p:extLst>
      <p:ext uri="{BB962C8B-B14F-4D97-AF65-F5344CB8AC3E}">
        <p14:creationId xmlns:p14="http://schemas.microsoft.com/office/powerpoint/2010/main" val="678136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B4121DE-FC31-4888-ADF8-3BEC8492FE16}" type="datetimeFigureOut">
              <a:rPr lang="es-CL" smtClean="0"/>
              <a:t>20-05-2013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4818DF6-C1E7-483F-96BE-71F07FCA9314}" type="slidenum">
              <a:rPr lang="es-CL" smtClean="0"/>
              <a:t>‹Nº›</a:t>
            </a:fld>
            <a:endParaRPr lang="es-CL"/>
          </a:p>
        </p:txBody>
      </p:sp>
    </p:spTree>
    <p:extLst>
      <p:ext uri="{BB962C8B-B14F-4D97-AF65-F5344CB8AC3E}">
        <p14:creationId xmlns:p14="http://schemas.microsoft.com/office/powerpoint/2010/main" val="165950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B4121DE-FC31-4888-ADF8-3BEC8492FE16}" type="datetimeFigureOut">
              <a:rPr lang="es-CL" smtClean="0"/>
              <a:t>20-05-2013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4818DF6-C1E7-483F-96BE-71F07FCA9314}" type="slidenum">
              <a:rPr lang="es-CL" smtClean="0"/>
              <a:t>‹Nº›</a:t>
            </a:fld>
            <a:endParaRPr lang="es-CL"/>
          </a:p>
        </p:txBody>
      </p:sp>
    </p:spTree>
    <p:extLst>
      <p:ext uri="{BB962C8B-B14F-4D97-AF65-F5344CB8AC3E}">
        <p14:creationId xmlns:p14="http://schemas.microsoft.com/office/powerpoint/2010/main" val="3781636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B4121DE-FC31-4888-ADF8-3BEC8492FE16}" type="datetimeFigureOut">
              <a:rPr lang="es-CL" smtClean="0"/>
              <a:t>20-05-2013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4818DF6-C1E7-483F-96BE-71F07FCA9314}" type="slidenum">
              <a:rPr lang="es-CL" smtClean="0"/>
              <a:t>‹Nº›</a:t>
            </a:fld>
            <a:endParaRPr lang="es-CL"/>
          </a:p>
        </p:txBody>
      </p:sp>
    </p:spTree>
    <p:extLst>
      <p:ext uri="{BB962C8B-B14F-4D97-AF65-F5344CB8AC3E}">
        <p14:creationId xmlns:p14="http://schemas.microsoft.com/office/powerpoint/2010/main" val="4019292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B4121DE-FC31-4888-ADF8-3BEC8492FE16}" type="datetimeFigureOut">
              <a:rPr lang="es-CL" smtClean="0"/>
              <a:t>20-05-2013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84818DF6-C1E7-483F-96BE-71F07FCA9314}" type="slidenum">
              <a:rPr lang="es-CL" smtClean="0"/>
              <a:t>‹Nº›</a:t>
            </a:fld>
            <a:endParaRPr lang="es-CL"/>
          </a:p>
        </p:txBody>
      </p:sp>
    </p:spTree>
    <p:extLst>
      <p:ext uri="{BB962C8B-B14F-4D97-AF65-F5344CB8AC3E}">
        <p14:creationId xmlns:p14="http://schemas.microsoft.com/office/powerpoint/2010/main" val="106897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6B4121DE-FC31-4888-ADF8-3BEC8492FE16}" type="datetimeFigureOut">
              <a:rPr lang="es-CL" smtClean="0"/>
              <a:t>20-05-2013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84818DF6-C1E7-483F-96BE-71F07FCA9314}" type="slidenum">
              <a:rPr lang="es-CL" smtClean="0"/>
              <a:t>‹Nº›</a:t>
            </a:fld>
            <a:endParaRPr lang="es-CL"/>
          </a:p>
        </p:txBody>
      </p:sp>
    </p:spTree>
    <p:extLst>
      <p:ext uri="{BB962C8B-B14F-4D97-AF65-F5344CB8AC3E}">
        <p14:creationId xmlns:p14="http://schemas.microsoft.com/office/powerpoint/2010/main" val="3753024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B4121DE-FC31-4888-ADF8-3BEC8492FE16}" type="datetimeFigureOut">
              <a:rPr lang="es-CL" smtClean="0"/>
              <a:t>20-05-2013</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84818DF6-C1E7-483F-96BE-71F07FCA9314}" type="slidenum">
              <a:rPr lang="es-CL" smtClean="0"/>
              <a:t>‹Nº›</a:t>
            </a:fld>
            <a:endParaRPr lang="es-CL"/>
          </a:p>
        </p:txBody>
      </p:sp>
    </p:spTree>
    <p:extLst>
      <p:ext uri="{BB962C8B-B14F-4D97-AF65-F5344CB8AC3E}">
        <p14:creationId xmlns:p14="http://schemas.microsoft.com/office/powerpoint/2010/main" val="1567459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6B4121DE-FC31-4888-ADF8-3BEC8492FE16}" type="datetimeFigureOut">
              <a:rPr lang="es-CL" smtClean="0"/>
              <a:t>20-05-2013</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84818DF6-C1E7-483F-96BE-71F07FCA9314}" type="slidenum">
              <a:rPr lang="es-CL" smtClean="0"/>
              <a:t>‹Nº›</a:t>
            </a:fld>
            <a:endParaRPr lang="es-CL"/>
          </a:p>
        </p:txBody>
      </p:sp>
    </p:spTree>
    <p:extLst>
      <p:ext uri="{BB962C8B-B14F-4D97-AF65-F5344CB8AC3E}">
        <p14:creationId xmlns:p14="http://schemas.microsoft.com/office/powerpoint/2010/main" val="2092015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B4121DE-FC31-4888-ADF8-3BEC8492FE16}" type="datetimeFigureOut">
              <a:rPr lang="es-CL" smtClean="0"/>
              <a:t>20-05-2013</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84818DF6-C1E7-483F-96BE-71F07FCA9314}" type="slidenum">
              <a:rPr lang="es-CL" smtClean="0"/>
              <a:t>‹Nº›</a:t>
            </a:fld>
            <a:endParaRPr lang="es-CL"/>
          </a:p>
        </p:txBody>
      </p:sp>
    </p:spTree>
    <p:extLst>
      <p:ext uri="{BB962C8B-B14F-4D97-AF65-F5344CB8AC3E}">
        <p14:creationId xmlns:p14="http://schemas.microsoft.com/office/powerpoint/2010/main" val="1340747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B4121DE-FC31-4888-ADF8-3BEC8492FE16}" type="datetimeFigureOut">
              <a:rPr lang="es-CL" smtClean="0"/>
              <a:t>20-05-2013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84818DF6-C1E7-483F-96BE-71F07FCA9314}" type="slidenum">
              <a:rPr lang="es-CL" smtClean="0"/>
              <a:t>‹Nº›</a:t>
            </a:fld>
            <a:endParaRPr lang="es-CL"/>
          </a:p>
        </p:txBody>
      </p:sp>
    </p:spTree>
    <p:extLst>
      <p:ext uri="{BB962C8B-B14F-4D97-AF65-F5344CB8AC3E}">
        <p14:creationId xmlns:p14="http://schemas.microsoft.com/office/powerpoint/2010/main" val="1375685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B4121DE-FC31-4888-ADF8-3BEC8492FE16}" type="datetimeFigureOut">
              <a:rPr lang="es-CL" smtClean="0"/>
              <a:t>20-05-2013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84818DF6-C1E7-483F-96BE-71F07FCA9314}" type="slidenum">
              <a:rPr lang="es-CL" smtClean="0"/>
              <a:t>‹Nº›</a:t>
            </a:fld>
            <a:endParaRPr lang="es-CL"/>
          </a:p>
        </p:txBody>
      </p:sp>
    </p:spTree>
    <p:extLst>
      <p:ext uri="{BB962C8B-B14F-4D97-AF65-F5344CB8AC3E}">
        <p14:creationId xmlns:p14="http://schemas.microsoft.com/office/powerpoint/2010/main" val="79004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121DE-FC31-4888-ADF8-3BEC8492FE16}" type="datetimeFigureOut">
              <a:rPr lang="es-CL" smtClean="0"/>
              <a:t>20-05-2013</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18DF6-C1E7-483F-96BE-71F07FCA9314}" type="slidenum">
              <a:rPr lang="es-CL" smtClean="0"/>
              <a:t>‹Nº›</a:t>
            </a:fld>
            <a:endParaRPr lang="es-CL"/>
          </a:p>
        </p:txBody>
      </p:sp>
    </p:spTree>
    <p:extLst>
      <p:ext uri="{BB962C8B-B14F-4D97-AF65-F5344CB8AC3E}">
        <p14:creationId xmlns:p14="http://schemas.microsoft.com/office/powerpoint/2010/main" val="1783005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creacionliteraria.net/2011/05/tipos-de-textos-funcionalesqu-son-textos-funcional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499992" y="533747"/>
            <a:ext cx="4392488" cy="1470025"/>
          </a:xfrm>
        </p:spPr>
        <p:txBody>
          <a:bodyPr/>
          <a:lstStyle/>
          <a:p>
            <a:r>
              <a:rPr lang="es-CL" dirty="0" smtClean="0"/>
              <a:t>La solicitud</a:t>
            </a:r>
            <a:endParaRPr lang="es-CL" dirty="0"/>
          </a:p>
        </p:txBody>
      </p:sp>
      <p:sp>
        <p:nvSpPr>
          <p:cNvPr id="3" name="2 Subtítulo"/>
          <p:cNvSpPr>
            <a:spLocks noGrp="1"/>
          </p:cNvSpPr>
          <p:nvPr>
            <p:ph type="subTitle" idx="1"/>
          </p:nvPr>
        </p:nvSpPr>
        <p:spPr>
          <a:xfrm>
            <a:off x="6012160" y="1700808"/>
            <a:ext cx="2736304" cy="648072"/>
          </a:xfrm>
        </p:spPr>
        <p:txBody>
          <a:bodyPr/>
          <a:lstStyle/>
          <a:p>
            <a:r>
              <a:rPr lang="es-CL" dirty="0" smtClean="0"/>
              <a:t>REDACCIÓN</a:t>
            </a:r>
            <a:endParaRPr lang="es-CL" dirty="0"/>
          </a:p>
        </p:txBody>
      </p:sp>
      <p:sp>
        <p:nvSpPr>
          <p:cNvPr id="4" name="3 CuadroTexto"/>
          <p:cNvSpPr txBox="1"/>
          <p:nvPr/>
        </p:nvSpPr>
        <p:spPr>
          <a:xfrm rot="1778749">
            <a:off x="1800785" y="657468"/>
            <a:ext cx="4464496" cy="6863417"/>
          </a:xfrm>
          <a:prstGeom prst="rect">
            <a:avLst/>
          </a:prstGeom>
          <a:no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l-GR" sz="800" dirty="0" smtClean="0"/>
              <a:t>Ω</a:t>
            </a:r>
            <a:r>
              <a:rPr lang="es-CL" sz="800" dirty="0" smtClean="0"/>
              <a:t>    </a:t>
            </a:r>
            <a:r>
              <a:rPr lang="es-ES_tradnl" sz="800" dirty="0" smtClean="0"/>
              <a:t>ESCUELA </a:t>
            </a:r>
            <a:r>
              <a:rPr lang="es-ES_tradnl" sz="800" dirty="0"/>
              <a:t>FANCESA  </a:t>
            </a:r>
            <a:endParaRPr lang="es-CL" sz="800" dirty="0"/>
          </a:p>
          <a:p>
            <a:r>
              <a:rPr lang="es-ES_tradnl" sz="800" dirty="0"/>
              <a:t>LINARES</a:t>
            </a:r>
            <a:endParaRPr lang="es-CL" sz="800" dirty="0"/>
          </a:p>
          <a:p>
            <a:r>
              <a:rPr lang="es-ES_tradnl" sz="800" b="1" u="sng" dirty="0"/>
              <a:t>LAS ROCAS 645 – FONO </a:t>
            </a:r>
            <a:r>
              <a:rPr lang="es-ES_tradnl" sz="800" b="1" u="sng" dirty="0" smtClean="0"/>
              <a:t>210152</a:t>
            </a:r>
          </a:p>
          <a:p>
            <a:endParaRPr lang="es-CL" sz="800" b="1" u="sng" dirty="0"/>
          </a:p>
          <a:p>
            <a:r>
              <a:rPr lang="es-ES_tradnl" sz="800" dirty="0"/>
              <a:t> </a:t>
            </a:r>
            <a:r>
              <a:rPr lang="es-ES_tradnl" sz="800" dirty="0" smtClean="0"/>
              <a:t>	REF</a:t>
            </a:r>
            <a:r>
              <a:rPr lang="es-ES_tradnl" sz="800" dirty="0"/>
              <a:t>.: SOLICITA MINISTRO DE FE</a:t>
            </a:r>
            <a:endParaRPr lang="es-CL" sz="800" dirty="0"/>
          </a:p>
          <a:p>
            <a:r>
              <a:rPr lang="es-ES_tradnl" sz="800" dirty="0"/>
              <a:t>	MAT.: LO QUE INDICA.</a:t>
            </a:r>
            <a:endParaRPr lang="es-CL" sz="800" dirty="0"/>
          </a:p>
          <a:p>
            <a:r>
              <a:rPr lang="es-ES_tradnl" sz="800" dirty="0"/>
              <a:t> </a:t>
            </a:r>
            <a:endParaRPr lang="es-CL" sz="800" dirty="0"/>
          </a:p>
          <a:p>
            <a:r>
              <a:rPr lang="es-ES_tradnl" sz="800" dirty="0"/>
              <a:t>	LINARES, Miércoles 25 de abril de 2007.</a:t>
            </a:r>
            <a:endParaRPr lang="es-CL" sz="800" dirty="0"/>
          </a:p>
          <a:p>
            <a:r>
              <a:rPr lang="es-ES_tradnl" sz="800" dirty="0"/>
              <a:t> </a:t>
            </a:r>
            <a:endParaRPr lang="es-CL" sz="800" dirty="0"/>
          </a:p>
          <a:p>
            <a:r>
              <a:rPr lang="es-ES_tradnl" sz="800" dirty="0"/>
              <a:t>DE: Fernando </a:t>
            </a:r>
            <a:r>
              <a:rPr lang="es-ES_tradnl" sz="800" dirty="0" err="1"/>
              <a:t>Osses</a:t>
            </a:r>
            <a:r>
              <a:rPr lang="es-ES_tradnl" sz="800" dirty="0"/>
              <a:t> Ruiz</a:t>
            </a:r>
            <a:endParaRPr lang="es-CL" sz="800" dirty="0"/>
          </a:p>
          <a:p>
            <a:r>
              <a:rPr lang="pt-BR" sz="800" dirty="0"/>
              <a:t>A   : Sr. Carlos Verdugo Pérez</a:t>
            </a:r>
            <a:endParaRPr lang="es-CL" sz="800" dirty="0"/>
          </a:p>
          <a:p>
            <a:r>
              <a:rPr lang="pt-BR" sz="800" dirty="0"/>
              <a:t>       </a:t>
            </a:r>
            <a:r>
              <a:rPr lang="pt-BR" sz="800" dirty="0" err="1"/>
              <a:t>Director</a:t>
            </a:r>
            <a:r>
              <a:rPr lang="pt-BR" sz="800" dirty="0"/>
              <a:t> Regional (S)</a:t>
            </a:r>
            <a:endParaRPr lang="es-CL" sz="800" dirty="0"/>
          </a:p>
          <a:p>
            <a:r>
              <a:rPr lang="pt-BR" sz="800" dirty="0"/>
              <a:t>       Chile Deportes</a:t>
            </a:r>
            <a:endParaRPr lang="es-CL" sz="800" dirty="0"/>
          </a:p>
          <a:p>
            <a:r>
              <a:rPr lang="pt-BR" sz="800" dirty="0"/>
              <a:t>       </a:t>
            </a:r>
            <a:r>
              <a:rPr lang="pt-BR" sz="800" u="sng" dirty="0"/>
              <a:t> TALCA                                              .</a:t>
            </a:r>
            <a:endParaRPr lang="es-CL" sz="800" dirty="0"/>
          </a:p>
          <a:p>
            <a:r>
              <a:rPr lang="pt-BR" sz="800" dirty="0"/>
              <a:t> </a:t>
            </a:r>
            <a:endParaRPr lang="es-CL" sz="800" dirty="0"/>
          </a:p>
          <a:p>
            <a:r>
              <a:rPr lang="pt-BR" sz="800" dirty="0"/>
              <a:t> </a:t>
            </a:r>
            <a:endParaRPr lang="es-CL" sz="800" dirty="0"/>
          </a:p>
          <a:p>
            <a:r>
              <a:rPr lang="pt-BR" sz="800" dirty="0"/>
              <a:t>	</a:t>
            </a:r>
            <a:r>
              <a:rPr lang="es-ES_tradnl" sz="800" dirty="0"/>
              <a:t>Fernando </a:t>
            </a:r>
            <a:r>
              <a:rPr lang="es-ES_tradnl" sz="800" dirty="0" err="1"/>
              <a:t>Osses</a:t>
            </a:r>
            <a:r>
              <a:rPr lang="es-ES_tradnl" sz="800" dirty="0"/>
              <a:t> Ruiz</a:t>
            </a:r>
            <a:r>
              <a:rPr lang="pt-BR" sz="800" dirty="0"/>
              <a:t>, </a:t>
            </a:r>
            <a:r>
              <a:rPr lang="pt-BR" sz="800" dirty="0" err="1"/>
              <a:t>Director</a:t>
            </a:r>
            <a:r>
              <a:rPr lang="pt-BR" sz="800" dirty="0"/>
              <a:t> de </a:t>
            </a:r>
            <a:r>
              <a:rPr lang="pt-BR" sz="800" dirty="0" err="1"/>
              <a:t>la</a:t>
            </a:r>
            <a:r>
              <a:rPr lang="pt-BR" sz="800" dirty="0"/>
              <a:t> </a:t>
            </a:r>
            <a:r>
              <a:rPr lang="pt-BR" sz="800" dirty="0" err="1"/>
              <a:t>Escuela</a:t>
            </a:r>
            <a:r>
              <a:rPr lang="pt-BR" sz="800" dirty="0"/>
              <a:t> Francesa de </a:t>
            </a:r>
            <a:r>
              <a:rPr lang="pt-BR" sz="800" dirty="0" err="1"/>
              <a:t>Linares</a:t>
            </a:r>
            <a:r>
              <a:rPr lang="pt-BR" sz="800" dirty="0"/>
              <a:t>, saluda cordialmente al Sr. Carlos Verdugo Pérez, </a:t>
            </a:r>
            <a:r>
              <a:rPr lang="pt-BR" sz="800" dirty="0" err="1"/>
              <a:t>Director</a:t>
            </a:r>
            <a:r>
              <a:rPr lang="pt-BR" sz="800" dirty="0"/>
              <a:t>  Regional </a:t>
            </a:r>
            <a:r>
              <a:rPr lang="pt-BR" sz="800" dirty="0" err="1"/>
              <a:t>Subrogante</a:t>
            </a:r>
            <a:r>
              <a:rPr lang="pt-BR" sz="800" dirty="0"/>
              <a:t>  de Chile Deportes , y a través de </a:t>
            </a:r>
            <a:r>
              <a:rPr lang="pt-BR" sz="800" dirty="0" err="1"/>
              <a:t>la</a:t>
            </a:r>
            <a:r>
              <a:rPr lang="pt-BR" sz="800" dirty="0"/>
              <a:t> presente informa y solicita: </a:t>
            </a:r>
            <a:endParaRPr lang="es-CL" sz="800" dirty="0"/>
          </a:p>
          <a:p>
            <a:r>
              <a:rPr lang="pt-BR" sz="800" dirty="0"/>
              <a:t> </a:t>
            </a:r>
            <a:endParaRPr lang="es-CL" sz="800" dirty="0"/>
          </a:p>
          <a:p>
            <a:pPr lvl="0"/>
            <a:r>
              <a:rPr lang="es-ES_tradnl" sz="800" dirty="0"/>
              <a:t>Que a raíz del interés surgido en su comunidad educativa, padres y apoderados y personas ligadas a la institución educacional que dirige: “Escuela Francesa de Linares” ha nacido la necesidad de asociarse para proyectarse e integrase en forma real y participativa a la comunidad linarense, a través de un </a:t>
            </a:r>
            <a:r>
              <a:rPr lang="es-ES_tradnl" sz="800" b="1" i="1" dirty="0"/>
              <a:t>club deportivo y cultural,</a:t>
            </a:r>
            <a:r>
              <a:rPr lang="es-ES_tradnl" sz="800" dirty="0"/>
              <a:t> de manera que se puedan realizar actividades tanto deportivas como culturales que vayan en beneficio de la comunidad linarense y sean un aporte al proyecto de país bicentenario que promueven nuestras autoridades de gobierno.  </a:t>
            </a:r>
            <a:endParaRPr lang="es-CL" sz="800" dirty="0"/>
          </a:p>
          <a:p>
            <a:pPr lvl="0"/>
            <a:r>
              <a:rPr lang="es-ES_tradnl" sz="800" dirty="0"/>
              <a:t>Que la asociación de personas naturales se ha congregado y cumple con los requisitos necesarios para constituirse en una entidad deportiva-cultural, con una directiva, estatutos que la reglamentan y la cantidad de integrantes y edades que se exige.</a:t>
            </a:r>
            <a:endParaRPr lang="es-CL" sz="800" dirty="0"/>
          </a:p>
          <a:p>
            <a:pPr lvl="0"/>
            <a:r>
              <a:rPr lang="es-ES_tradnl" sz="800" dirty="0"/>
              <a:t>Por lo anteriormente expuesto solicita a UD. el envío de un </a:t>
            </a:r>
            <a:r>
              <a:rPr lang="es-ES_tradnl" sz="800" b="1" i="1" dirty="0"/>
              <a:t>Ministro de Fe</a:t>
            </a:r>
            <a:r>
              <a:rPr lang="es-ES_tradnl" sz="800" dirty="0"/>
              <a:t> que en la asamblea general citada para el día </a:t>
            </a:r>
            <a:r>
              <a:rPr lang="es-ES_tradnl" sz="800" b="1" i="1" dirty="0"/>
              <a:t>lunes 14  de mayo a las 17:00 </a:t>
            </a:r>
            <a:r>
              <a:rPr lang="es-ES_tradnl" sz="800" b="1" i="1" dirty="0" err="1"/>
              <a:t>hrs</a:t>
            </a:r>
            <a:r>
              <a:rPr lang="es-ES_tradnl" sz="800" dirty="0"/>
              <a:t>.  pueda concurrir a su sede ubicada en Escuela Francesa de Linares  Rengo 7896  Linares, fono (73)223344, para certificar dicho acto, el cual les permita obtener la personalidad jurídica.</a:t>
            </a:r>
            <a:endParaRPr lang="es-CL" sz="800" dirty="0"/>
          </a:p>
          <a:p>
            <a:r>
              <a:rPr lang="es-ES_tradnl" sz="800" dirty="0"/>
              <a:t> </a:t>
            </a:r>
            <a:endParaRPr lang="es-CL" sz="800" dirty="0"/>
          </a:p>
          <a:p>
            <a:r>
              <a:rPr lang="es-ES_tradnl" sz="800" dirty="0"/>
              <a:t> </a:t>
            </a:r>
            <a:endParaRPr lang="es-CL" sz="800" dirty="0"/>
          </a:p>
          <a:p>
            <a:r>
              <a:rPr lang="es-ES_tradnl" sz="800" dirty="0"/>
              <a:t> </a:t>
            </a:r>
            <a:endParaRPr lang="es-CL" sz="800" dirty="0"/>
          </a:p>
          <a:p>
            <a:r>
              <a:rPr lang="es-ES_tradnl" sz="800" dirty="0"/>
              <a:t>	 	En espera de una respuesta favorable a dicha solicitud, la que va en beneficio directo de la comunidad linarense y de nuestro proyecto de país  </a:t>
            </a:r>
            <a:endParaRPr lang="es-CL" sz="800" dirty="0"/>
          </a:p>
          <a:p>
            <a:r>
              <a:rPr lang="es-ES_tradnl" sz="800" dirty="0"/>
              <a:t>	Le saluda Atte.</a:t>
            </a:r>
            <a:endParaRPr lang="es-CL" sz="800" dirty="0"/>
          </a:p>
          <a:p>
            <a:r>
              <a:rPr lang="es-ES_tradnl" sz="800" dirty="0"/>
              <a:t> </a:t>
            </a:r>
            <a:endParaRPr lang="es-CL" sz="800" dirty="0"/>
          </a:p>
          <a:p>
            <a:r>
              <a:rPr lang="es-ES_tradnl" sz="800" dirty="0"/>
              <a:t> </a:t>
            </a:r>
            <a:endParaRPr lang="es-CL" sz="800" dirty="0"/>
          </a:p>
          <a:p>
            <a:r>
              <a:rPr lang="es-ES_tradnl" sz="800" dirty="0"/>
              <a:t> </a:t>
            </a:r>
            <a:endParaRPr lang="es-CL" sz="800" dirty="0"/>
          </a:p>
          <a:p>
            <a:r>
              <a:rPr lang="es-ES_tradnl" sz="800" dirty="0"/>
              <a:t> </a:t>
            </a:r>
            <a:endParaRPr lang="es-CL" sz="800" dirty="0"/>
          </a:p>
          <a:p>
            <a:r>
              <a:rPr lang="es-ES_tradnl" sz="800" dirty="0"/>
              <a:t> </a:t>
            </a:r>
            <a:endParaRPr lang="es-CL" sz="800" dirty="0"/>
          </a:p>
          <a:p>
            <a:r>
              <a:rPr lang="es-ES_tradnl" sz="800" dirty="0"/>
              <a:t> </a:t>
            </a:r>
            <a:endParaRPr lang="es-CL" sz="800" dirty="0"/>
          </a:p>
          <a:p>
            <a:r>
              <a:rPr lang="es-ES_tradnl" sz="800" dirty="0"/>
              <a:t> </a:t>
            </a:r>
            <a:endParaRPr lang="es-CL" sz="800" dirty="0"/>
          </a:p>
          <a:p>
            <a:r>
              <a:rPr lang="es-ES_tradnl" sz="800" dirty="0"/>
              <a:t>FERNANDO OSSES RUIZ </a:t>
            </a:r>
            <a:endParaRPr lang="es-CL" sz="800" dirty="0"/>
          </a:p>
          <a:p>
            <a:r>
              <a:rPr lang="es-ES_tradnl" sz="800" dirty="0"/>
              <a:t>DIRECTORA ESCUELA FRANCESA</a:t>
            </a:r>
            <a:endParaRPr lang="es-CL" sz="800" dirty="0"/>
          </a:p>
          <a:p>
            <a:r>
              <a:rPr lang="es-ES_tradnl" sz="800" dirty="0"/>
              <a:t>LINARES.</a:t>
            </a:r>
            <a:endParaRPr lang="es-CL" sz="800" dirty="0"/>
          </a:p>
          <a:p>
            <a:r>
              <a:rPr lang="es-ES_tradnl" sz="800" dirty="0"/>
              <a:t>FOR/</a:t>
            </a:r>
            <a:r>
              <a:rPr lang="es-ES_tradnl" sz="800" dirty="0" err="1"/>
              <a:t>map</a:t>
            </a:r>
            <a:endParaRPr lang="es-CL" sz="800" dirty="0"/>
          </a:p>
          <a:p>
            <a:r>
              <a:rPr lang="es-ES_tradnl" sz="1000" u="sng" dirty="0"/>
              <a:t>DISTRIBUCIÓN</a:t>
            </a:r>
            <a:endParaRPr lang="es-CL" sz="1000" dirty="0"/>
          </a:p>
          <a:p>
            <a:r>
              <a:rPr lang="es-ES_tradnl" sz="1000" dirty="0"/>
              <a:t>Chile Deportes </a:t>
            </a:r>
            <a:endParaRPr lang="es-CL" sz="1000" dirty="0"/>
          </a:p>
          <a:p>
            <a:r>
              <a:rPr lang="en-US" sz="1000" dirty="0"/>
              <a:t>Arch. Esc. </a:t>
            </a:r>
            <a:r>
              <a:rPr lang="en-US" sz="1000" dirty="0" err="1"/>
              <a:t>Francesa</a:t>
            </a:r>
            <a:endParaRPr lang="es-CL" sz="1000" dirty="0"/>
          </a:p>
          <a:p>
            <a:endParaRPr lang="es-CL" sz="1000" dirty="0"/>
          </a:p>
        </p:txBody>
      </p:sp>
    </p:spTree>
    <p:extLst>
      <p:ext uri="{BB962C8B-B14F-4D97-AF65-F5344CB8AC3E}">
        <p14:creationId xmlns:p14="http://schemas.microsoft.com/office/powerpoint/2010/main" val="1404911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3322712" cy="1143000"/>
          </a:xfrm>
        </p:spPr>
        <p:txBody>
          <a:bodyPr/>
          <a:lstStyle/>
          <a:p>
            <a:r>
              <a:rPr lang="es-CL" dirty="0" smtClean="0"/>
              <a:t>Despedida</a:t>
            </a:r>
            <a:endParaRPr lang="es-CL" dirty="0"/>
          </a:p>
        </p:txBody>
      </p:sp>
      <p:sp>
        <p:nvSpPr>
          <p:cNvPr id="3" name="2 Marcador de contenido"/>
          <p:cNvSpPr>
            <a:spLocks noGrp="1"/>
          </p:cNvSpPr>
          <p:nvPr>
            <p:ph idx="1"/>
          </p:nvPr>
        </p:nvSpPr>
        <p:spPr>
          <a:xfrm>
            <a:off x="457200" y="1600200"/>
            <a:ext cx="2818656" cy="4525963"/>
          </a:xfrm>
        </p:spPr>
        <p:txBody>
          <a:bodyPr/>
          <a:lstStyle/>
          <a:p>
            <a:pPr marL="0" indent="0">
              <a:buNone/>
            </a:pPr>
            <a:r>
              <a:rPr lang="es-CL" dirty="0" smtClean="0"/>
              <a:t>El o los últimos párrafos se utilizan para la despedida. Considerando laguna formula de cortesía.</a:t>
            </a:r>
            <a:endParaRPr lang="es-CL" dirty="0"/>
          </a:p>
        </p:txBody>
      </p:sp>
      <p:sp>
        <p:nvSpPr>
          <p:cNvPr id="4" name="3 CuadroTexto"/>
          <p:cNvSpPr txBox="1"/>
          <p:nvPr/>
        </p:nvSpPr>
        <p:spPr>
          <a:xfrm>
            <a:off x="3923928" y="-1"/>
            <a:ext cx="5220072" cy="693266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S_tradnl" sz="1000" dirty="0"/>
              <a:t>ESCUELA FANCESA  </a:t>
            </a:r>
            <a:endParaRPr lang="es-CL" sz="1000" dirty="0"/>
          </a:p>
          <a:p>
            <a:r>
              <a:rPr lang="es-ES_tradnl" sz="1000" dirty="0"/>
              <a:t>LINARES</a:t>
            </a:r>
            <a:endParaRPr lang="es-CL" sz="1000" dirty="0"/>
          </a:p>
          <a:p>
            <a:r>
              <a:rPr lang="es-ES_tradnl" sz="1000" b="1" u="sng" dirty="0"/>
              <a:t>LAS ROCAS 645 – FONO </a:t>
            </a:r>
            <a:r>
              <a:rPr lang="es-ES_tradnl" sz="1000" b="1" u="sng" dirty="0" smtClean="0"/>
              <a:t>210152</a:t>
            </a:r>
          </a:p>
          <a:p>
            <a:endParaRPr lang="es-CL" sz="1000" b="1" u="sng" dirty="0"/>
          </a:p>
          <a:p>
            <a:r>
              <a:rPr lang="es-ES_tradnl" sz="1000" dirty="0"/>
              <a:t> </a:t>
            </a:r>
            <a:r>
              <a:rPr lang="es-ES_tradnl" sz="1000" dirty="0" smtClean="0"/>
              <a:t>	REF</a:t>
            </a:r>
            <a:r>
              <a:rPr lang="es-ES_tradnl" sz="1000" dirty="0"/>
              <a:t>.: SOLICITA MINISTRO DE FE</a:t>
            </a:r>
            <a:endParaRPr lang="es-CL" sz="1000" dirty="0"/>
          </a:p>
          <a:p>
            <a:r>
              <a:rPr lang="es-ES_tradnl" sz="1000" dirty="0"/>
              <a:t>	MAT.: LO QUE INDICA.</a:t>
            </a:r>
            <a:endParaRPr lang="es-CL" sz="1000" dirty="0"/>
          </a:p>
          <a:p>
            <a:r>
              <a:rPr lang="es-ES_tradnl" sz="1000" dirty="0"/>
              <a:t> </a:t>
            </a:r>
            <a:endParaRPr lang="es-CL" sz="1000" dirty="0"/>
          </a:p>
          <a:p>
            <a:r>
              <a:rPr lang="es-ES_tradnl" sz="1000" dirty="0"/>
              <a:t>	LINARES, Miércoles 25 de abril de 2007.</a:t>
            </a:r>
            <a:endParaRPr lang="es-CL" sz="1000" dirty="0"/>
          </a:p>
          <a:p>
            <a:r>
              <a:rPr lang="es-ES_tradnl" sz="1000" dirty="0"/>
              <a:t> </a:t>
            </a:r>
            <a:endParaRPr lang="es-CL" sz="1000" dirty="0"/>
          </a:p>
          <a:p>
            <a:r>
              <a:rPr lang="es-ES_tradnl" sz="1000" dirty="0"/>
              <a:t>DE: </a:t>
            </a:r>
            <a:r>
              <a:rPr lang="es-ES_tradnl" sz="1000" dirty="0" smtClean="0"/>
              <a:t>FERNANDO OSSES RUIZ</a:t>
            </a:r>
            <a:endParaRPr lang="es-CL" sz="1000" dirty="0" smtClean="0"/>
          </a:p>
          <a:p>
            <a:r>
              <a:rPr lang="pt-BR" sz="1000" dirty="0" smtClean="0"/>
              <a:t>A   </a:t>
            </a:r>
            <a:r>
              <a:rPr lang="pt-BR" sz="1000" dirty="0"/>
              <a:t>: </a:t>
            </a:r>
            <a:r>
              <a:rPr lang="pt-BR" sz="1000" dirty="0" smtClean="0"/>
              <a:t>S</a:t>
            </a:r>
            <a:r>
              <a:rPr lang="pt-BR" sz="1050" dirty="0" smtClean="0"/>
              <a:t>R. CARLOS VERDUGO PÉREZ</a:t>
            </a:r>
            <a:endParaRPr lang="es-CL" sz="1050" dirty="0" smtClean="0"/>
          </a:p>
          <a:p>
            <a:r>
              <a:rPr lang="pt-BR" sz="1000" dirty="0" smtClean="0"/>
              <a:t>       DIRECTOR REGIONAL (S)</a:t>
            </a:r>
            <a:endParaRPr lang="es-CL" sz="1000" dirty="0" smtClean="0"/>
          </a:p>
          <a:p>
            <a:r>
              <a:rPr lang="pt-BR" sz="1000" dirty="0" smtClean="0"/>
              <a:t>       CHILE DEPORTES</a:t>
            </a:r>
            <a:endParaRPr lang="es-CL" sz="1000" dirty="0" smtClean="0"/>
          </a:p>
          <a:p>
            <a:r>
              <a:rPr lang="pt-BR" sz="1000" dirty="0" smtClean="0"/>
              <a:t>       </a:t>
            </a:r>
            <a:r>
              <a:rPr lang="pt-BR" sz="1000" u="sng" dirty="0" smtClean="0"/>
              <a:t> </a:t>
            </a:r>
            <a:r>
              <a:rPr lang="pt-BR" sz="1000" u="sng" dirty="0"/>
              <a:t>TALCA                                              .</a:t>
            </a:r>
            <a:endParaRPr lang="es-CL" sz="1000" dirty="0"/>
          </a:p>
          <a:p>
            <a:r>
              <a:rPr lang="pt-BR" sz="800" dirty="0"/>
              <a:t> </a:t>
            </a:r>
            <a:endParaRPr lang="es-CL" sz="800" dirty="0"/>
          </a:p>
          <a:p>
            <a:r>
              <a:rPr lang="pt-BR" sz="800" dirty="0"/>
              <a:t> </a:t>
            </a:r>
            <a:endParaRPr lang="es-CL" sz="800" dirty="0"/>
          </a:p>
          <a:p>
            <a:r>
              <a:rPr lang="pt-BR" sz="800" dirty="0"/>
              <a:t>	</a:t>
            </a:r>
            <a:r>
              <a:rPr lang="es-ES_tradnl" sz="800" dirty="0"/>
              <a:t>Fernando </a:t>
            </a:r>
            <a:r>
              <a:rPr lang="es-ES_tradnl" sz="800" dirty="0" err="1"/>
              <a:t>Osses</a:t>
            </a:r>
            <a:r>
              <a:rPr lang="es-ES_tradnl" sz="800" dirty="0"/>
              <a:t> Ruiz</a:t>
            </a:r>
            <a:r>
              <a:rPr lang="pt-BR" sz="800" dirty="0"/>
              <a:t>, </a:t>
            </a:r>
            <a:r>
              <a:rPr lang="pt-BR" sz="800" dirty="0" err="1"/>
              <a:t>Director</a:t>
            </a:r>
            <a:r>
              <a:rPr lang="pt-BR" sz="800" dirty="0"/>
              <a:t> de </a:t>
            </a:r>
            <a:r>
              <a:rPr lang="pt-BR" sz="800" dirty="0" err="1"/>
              <a:t>la</a:t>
            </a:r>
            <a:r>
              <a:rPr lang="pt-BR" sz="800" dirty="0"/>
              <a:t> </a:t>
            </a:r>
            <a:r>
              <a:rPr lang="pt-BR" sz="800" dirty="0" err="1"/>
              <a:t>Escuela</a:t>
            </a:r>
            <a:r>
              <a:rPr lang="pt-BR" sz="800" dirty="0"/>
              <a:t> Francesa de </a:t>
            </a:r>
            <a:r>
              <a:rPr lang="pt-BR" sz="800" dirty="0" err="1"/>
              <a:t>Linares</a:t>
            </a:r>
            <a:r>
              <a:rPr lang="pt-BR" sz="800" dirty="0"/>
              <a:t>, saluda cordialmente al Sr. Carlos Verdugo Pérez, </a:t>
            </a:r>
            <a:r>
              <a:rPr lang="pt-BR" sz="800" dirty="0" err="1"/>
              <a:t>Director</a:t>
            </a:r>
            <a:r>
              <a:rPr lang="pt-BR" sz="800" dirty="0"/>
              <a:t>  Regional </a:t>
            </a:r>
            <a:r>
              <a:rPr lang="pt-BR" sz="800" dirty="0" err="1"/>
              <a:t>Subrogante</a:t>
            </a:r>
            <a:r>
              <a:rPr lang="pt-BR" sz="800" dirty="0"/>
              <a:t>  de Chile Deportes , y a través de </a:t>
            </a:r>
            <a:r>
              <a:rPr lang="pt-BR" sz="800" dirty="0" err="1"/>
              <a:t>la</a:t>
            </a:r>
            <a:r>
              <a:rPr lang="pt-BR" sz="800" dirty="0"/>
              <a:t> presente informa y solicita: </a:t>
            </a:r>
            <a:endParaRPr lang="es-CL" sz="800" dirty="0"/>
          </a:p>
          <a:p>
            <a:r>
              <a:rPr lang="pt-BR" sz="800" dirty="0"/>
              <a:t> </a:t>
            </a:r>
            <a:endParaRPr lang="es-CL" sz="800" dirty="0"/>
          </a:p>
          <a:p>
            <a:pPr lvl="0"/>
            <a:r>
              <a:rPr lang="es-ES_tradnl" sz="800" dirty="0" smtClean="0"/>
              <a:t>1. Que </a:t>
            </a:r>
            <a:r>
              <a:rPr lang="es-ES_tradnl" sz="800" dirty="0"/>
              <a:t>a raíz del interés surgido en su comunidad educativa, padres y apoderados y personas ligadas a la institución educacional que dirige: “Escuela Francesa de Linares” ha nacido la necesidad de asociarse para proyectarse e integrase en forma real y participativa a la comunidad linarense, a través de un </a:t>
            </a:r>
            <a:r>
              <a:rPr lang="es-ES_tradnl" sz="800" b="1" i="1" dirty="0"/>
              <a:t>club deportivo y cultural,</a:t>
            </a:r>
            <a:r>
              <a:rPr lang="es-ES_tradnl" sz="800" dirty="0"/>
              <a:t> de manera que se puedan realizar actividades tanto deportivas como culturales que vayan en beneficio de la comunidad linarense y sean un aporte al proyecto de país bicentenario que promueven nuestras autoridades de gobierno.  </a:t>
            </a:r>
            <a:endParaRPr lang="es-CL" sz="800" dirty="0"/>
          </a:p>
          <a:p>
            <a:pPr lvl="0"/>
            <a:r>
              <a:rPr lang="es-ES_tradnl" sz="800" dirty="0" smtClean="0"/>
              <a:t>2. Que </a:t>
            </a:r>
            <a:r>
              <a:rPr lang="es-ES_tradnl" sz="800" dirty="0"/>
              <a:t>la asociación de personas naturales se ha congregado y cumple con los requisitos necesarios para constituirse en una entidad deportiva-cultural, con una directiva, estatutos que la reglamentan y la cantidad de integrantes y edades que se exige.</a:t>
            </a:r>
            <a:endParaRPr lang="es-CL" sz="800" dirty="0"/>
          </a:p>
          <a:p>
            <a:pPr lvl="0" algn="just"/>
            <a:r>
              <a:rPr lang="es-ES_tradnl" sz="800" dirty="0" smtClean="0"/>
              <a:t>3. Por </a:t>
            </a:r>
            <a:r>
              <a:rPr lang="es-ES_tradnl" sz="800" dirty="0"/>
              <a:t>lo anteriormente expuesto solicita a UD. el envío de un </a:t>
            </a:r>
            <a:r>
              <a:rPr lang="es-ES_tradnl" sz="800" b="1" i="1" dirty="0"/>
              <a:t>Ministro de Fe</a:t>
            </a:r>
            <a:r>
              <a:rPr lang="es-ES_tradnl" sz="800" dirty="0"/>
              <a:t> que en la asamblea general citada para el día </a:t>
            </a:r>
            <a:r>
              <a:rPr lang="es-ES_tradnl" sz="800" b="1" i="1" dirty="0"/>
              <a:t>lunes 14  de mayo a las 17:00 </a:t>
            </a:r>
            <a:r>
              <a:rPr lang="es-ES_tradnl" sz="800" b="1" i="1" dirty="0" err="1"/>
              <a:t>hrs</a:t>
            </a:r>
            <a:r>
              <a:rPr lang="es-ES_tradnl" sz="800" dirty="0"/>
              <a:t>.  pueda concurrir a su sede ubicada en Escuela Francesa de Linares  Rengo 7896  Linares, fono (73)223344, para certificar dicho acto, el cual les permita obtener la personalidad jurídica.</a:t>
            </a:r>
            <a:endParaRPr lang="es-CL" sz="800" dirty="0"/>
          </a:p>
          <a:p>
            <a:r>
              <a:rPr lang="es-ES_tradnl" sz="1000" dirty="0"/>
              <a:t> </a:t>
            </a:r>
            <a:endParaRPr lang="es-CL" sz="1000" dirty="0"/>
          </a:p>
          <a:p>
            <a:r>
              <a:rPr lang="es-ES_tradnl" sz="1000" dirty="0"/>
              <a:t>	</a:t>
            </a:r>
            <a:endParaRPr lang="es-CL" sz="1000" dirty="0"/>
          </a:p>
          <a:p>
            <a:r>
              <a:rPr lang="es-ES_tradnl" sz="1000" dirty="0"/>
              <a:t> </a:t>
            </a:r>
            <a:endParaRPr lang="es-CL" sz="1000" dirty="0"/>
          </a:p>
          <a:p>
            <a:pPr algn="just"/>
            <a:r>
              <a:rPr lang="es-ES_tradnl" sz="1400" dirty="0"/>
              <a:t>	 	En espera de una respuesta favorable a dicha solicitud, la que va en beneficio directo de la comunidad linarense y de nuestro proyecto de país  </a:t>
            </a:r>
            <a:endParaRPr lang="es-CL" sz="1400" dirty="0"/>
          </a:p>
          <a:p>
            <a:pPr algn="just"/>
            <a:r>
              <a:rPr lang="es-ES_tradnl" sz="1400" dirty="0"/>
              <a:t>	Le saluda Atte</a:t>
            </a:r>
            <a:r>
              <a:rPr lang="es-ES_tradnl" sz="1000" dirty="0"/>
              <a:t>.</a:t>
            </a:r>
            <a:endParaRPr lang="es-CL" sz="1000" dirty="0"/>
          </a:p>
          <a:p>
            <a:r>
              <a:rPr lang="es-ES_tradnl" sz="1000" dirty="0"/>
              <a:t> </a:t>
            </a:r>
            <a:endParaRPr lang="es-CL" sz="1000" dirty="0"/>
          </a:p>
          <a:p>
            <a:pPr algn="ctr"/>
            <a:r>
              <a:rPr lang="es-ES_tradnl" sz="1000" dirty="0"/>
              <a:t>  </a:t>
            </a:r>
            <a:r>
              <a:rPr lang="es-ES_tradnl" sz="1000" dirty="0" smtClean="0"/>
              <a:t>FERNANDO </a:t>
            </a:r>
            <a:r>
              <a:rPr lang="es-ES_tradnl" sz="1000" dirty="0"/>
              <a:t>OSSES RUIZ </a:t>
            </a:r>
            <a:endParaRPr lang="es-CL" sz="1000" dirty="0"/>
          </a:p>
          <a:p>
            <a:pPr algn="ctr"/>
            <a:r>
              <a:rPr lang="es-ES_tradnl" sz="1000" dirty="0"/>
              <a:t>DIRECTORA ESCUELA FRANCESA</a:t>
            </a:r>
            <a:endParaRPr lang="es-CL" sz="1000" dirty="0"/>
          </a:p>
          <a:p>
            <a:pPr algn="ctr"/>
            <a:r>
              <a:rPr lang="es-ES_tradnl" sz="1000" dirty="0"/>
              <a:t>LINARES.</a:t>
            </a:r>
            <a:endParaRPr lang="es-CL" sz="1000" dirty="0"/>
          </a:p>
          <a:p>
            <a:r>
              <a:rPr lang="es-ES_tradnl" sz="1000" dirty="0"/>
              <a:t>FOR/</a:t>
            </a:r>
            <a:r>
              <a:rPr lang="es-ES_tradnl" sz="1000" dirty="0" err="1"/>
              <a:t>map</a:t>
            </a:r>
            <a:endParaRPr lang="es-CL" sz="1000" dirty="0"/>
          </a:p>
          <a:p>
            <a:r>
              <a:rPr lang="es-ES_tradnl" sz="1000" u="sng" dirty="0"/>
              <a:t>DISTRIBUCIÓN</a:t>
            </a:r>
            <a:endParaRPr lang="es-CL" sz="1000" dirty="0"/>
          </a:p>
          <a:p>
            <a:r>
              <a:rPr lang="es-ES_tradnl" sz="1000" dirty="0"/>
              <a:t>Chile Deportes </a:t>
            </a:r>
            <a:endParaRPr lang="es-CL" sz="1000" dirty="0"/>
          </a:p>
          <a:p>
            <a:r>
              <a:rPr lang="en-US" sz="1000" dirty="0"/>
              <a:t>Arch. Esc. </a:t>
            </a:r>
            <a:r>
              <a:rPr lang="en-US" sz="1000" dirty="0" err="1"/>
              <a:t>Francesa</a:t>
            </a:r>
            <a:endParaRPr lang="es-CL" sz="1000" dirty="0"/>
          </a:p>
          <a:p>
            <a:endParaRPr lang="es-CL" sz="1000" dirty="0"/>
          </a:p>
        </p:txBody>
      </p:sp>
      <p:sp>
        <p:nvSpPr>
          <p:cNvPr id="5" name="4 Rectángulo"/>
          <p:cNvSpPr/>
          <p:nvPr/>
        </p:nvSpPr>
        <p:spPr>
          <a:xfrm>
            <a:off x="3923928" y="4221088"/>
            <a:ext cx="5220072" cy="12961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6" name="5 Conector recto de flecha"/>
          <p:cNvCxnSpPr/>
          <p:nvPr/>
        </p:nvCxnSpPr>
        <p:spPr>
          <a:xfrm>
            <a:off x="2915816" y="1196752"/>
            <a:ext cx="1440160" cy="324036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7944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2386608" cy="1143000"/>
          </a:xfrm>
        </p:spPr>
        <p:txBody>
          <a:bodyPr/>
          <a:lstStyle/>
          <a:p>
            <a:r>
              <a:rPr lang="es-CL" dirty="0" smtClean="0"/>
              <a:t>Firma</a:t>
            </a:r>
            <a:endParaRPr lang="es-CL" dirty="0"/>
          </a:p>
        </p:txBody>
      </p:sp>
      <p:sp>
        <p:nvSpPr>
          <p:cNvPr id="3" name="2 Marcador de contenido"/>
          <p:cNvSpPr>
            <a:spLocks noGrp="1"/>
          </p:cNvSpPr>
          <p:nvPr>
            <p:ph idx="1"/>
          </p:nvPr>
        </p:nvSpPr>
        <p:spPr>
          <a:xfrm>
            <a:off x="107504" y="1600200"/>
            <a:ext cx="3240360" cy="4525963"/>
          </a:xfrm>
        </p:spPr>
        <p:txBody>
          <a:bodyPr/>
          <a:lstStyle/>
          <a:p>
            <a:pPr marL="0" indent="0">
              <a:buNone/>
            </a:pPr>
            <a:r>
              <a:rPr lang="es-CL" dirty="0" smtClean="0"/>
              <a:t>La solicitud debe llevar el nombre y la firma del remitente, además del cargo, si corresponde.</a:t>
            </a:r>
            <a:endParaRPr lang="es-CL" dirty="0"/>
          </a:p>
        </p:txBody>
      </p:sp>
      <p:sp>
        <p:nvSpPr>
          <p:cNvPr id="4" name="3 CuadroTexto"/>
          <p:cNvSpPr txBox="1"/>
          <p:nvPr/>
        </p:nvSpPr>
        <p:spPr>
          <a:xfrm>
            <a:off x="3923928" y="-1"/>
            <a:ext cx="5220072" cy="63478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S_tradnl" sz="1000" dirty="0"/>
              <a:t>ESCUELA FANCESA  </a:t>
            </a:r>
            <a:endParaRPr lang="es-CL" sz="1000" dirty="0"/>
          </a:p>
          <a:p>
            <a:r>
              <a:rPr lang="es-ES_tradnl" sz="1000" dirty="0"/>
              <a:t>LINARES</a:t>
            </a:r>
            <a:endParaRPr lang="es-CL" sz="1000" dirty="0"/>
          </a:p>
          <a:p>
            <a:r>
              <a:rPr lang="es-ES_tradnl" sz="1000" b="1" u="sng" dirty="0"/>
              <a:t>LAS ROCAS 645 – FONO </a:t>
            </a:r>
            <a:r>
              <a:rPr lang="es-ES_tradnl" sz="1000" b="1" u="sng" dirty="0" smtClean="0"/>
              <a:t>210152</a:t>
            </a:r>
          </a:p>
          <a:p>
            <a:endParaRPr lang="es-CL" sz="1000" b="1" u="sng" dirty="0"/>
          </a:p>
          <a:p>
            <a:r>
              <a:rPr lang="es-ES_tradnl" sz="1000" dirty="0"/>
              <a:t> </a:t>
            </a:r>
            <a:r>
              <a:rPr lang="es-ES_tradnl" sz="1000" dirty="0" smtClean="0"/>
              <a:t>	REF</a:t>
            </a:r>
            <a:r>
              <a:rPr lang="es-ES_tradnl" sz="1000" dirty="0"/>
              <a:t>.: SOLICITA MINISTRO DE FE</a:t>
            </a:r>
            <a:endParaRPr lang="es-CL" sz="1000" dirty="0"/>
          </a:p>
          <a:p>
            <a:r>
              <a:rPr lang="es-ES_tradnl" sz="1000" dirty="0"/>
              <a:t>	MAT.: LO QUE INDICA.</a:t>
            </a:r>
            <a:endParaRPr lang="es-CL" sz="1000" dirty="0"/>
          </a:p>
          <a:p>
            <a:r>
              <a:rPr lang="es-ES_tradnl" sz="1000" dirty="0"/>
              <a:t> </a:t>
            </a:r>
            <a:endParaRPr lang="es-CL" sz="1000" dirty="0"/>
          </a:p>
          <a:p>
            <a:r>
              <a:rPr lang="es-ES_tradnl" sz="1000" dirty="0"/>
              <a:t>	LINARES, Miércoles 25 de abril de 2007.</a:t>
            </a:r>
            <a:endParaRPr lang="es-CL" sz="1000" dirty="0"/>
          </a:p>
          <a:p>
            <a:r>
              <a:rPr lang="es-ES_tradnl" sz="1000" dirty="0"/>
              <a:t> </a:t>
            </a:r>
            <a:endParaRPr lang="es-CL" sz="1000" dirty="0"/>
          </a:p>
          <a:p>
            <a:r>
              <a:rPr lang="es-ES_tradnl" sz="1000" dirty="0"/>
              <a:t>DE: </a:t>
            </a:r>
            <a:r>
              <a:rPr lang="es-ES_tradnl" sz="1000" dirty="0" smtClean="0"/>
              <a:t>FERNANDO OSSES RUIZ</a:t>
            </a:r>
            <a:endParaRPr lang="es-CL" sz="1000" dirty="0" smtClean="0"/>
          </a:p>
          <a:p>
            <a:r>
              <a:rPr lang="pt-BR" sz="1000" dirty="0" smtClean="0"/>
              <a:t>A   </a:t>
            </a:r>
            <a:r>
              <a:rPr lang="pt-BR" sz="1000" dirty="0"/>
              <a:t>: </a:t>
            </a:r>
            <a:r>
              <a:rPr lang="pt-BR" sz="1000" dirty="0" smtClean="0"/>
              <a:t>S</a:t>
            </a:r>
            <a:r>
              <a:rPr lang="pt-BR" sz="1050" dirty="0" smtClean="0"/>
              <a:t>R. CARLOS VERDUGO PÉREZ</a:t>
            </a:r>
            <a:endParaRPr lang="es-CL" sz="1050" dirty="0" smtClean="0"/>
          </a:p>
          <a:p>
            <a:r>
              <a:rPr lang="pt-BR" sz="1000" dirty="0" smtClean="0"/>
              <a:t>       DIRECTOR REGIONAL (S)</a:t>
            </a:r>
            <a:endParaRPr lang="es-CL" sz="1000" dirty="0" smtClean="0"/>
          </a:p>
          <a:p>
            <a:r>
              <a:rPr lang="pt-BR" sz="1000" dirty="0" smtClean="0"/>
              <a:t>       CHILE DEPORTES</a:t>
            </a:r>
            <a:endParaRPr lang="es-CL" sz="1000" dirty="0" smtClean="0"/>
          </a:p>
          <a:p>
            <a:r>
              <a:rPr lang="pt-BR" sz="1000" dirty="0" smtClean="0"/>
              <a:t>       </a:t>
            </a:r>
            <a:r>
              <a:rPr lang="pt-BR" sz="1000" u="sng" dirty="0" smtClean="0"/>
              <a:t> </a:t>
            </a:r>
            <a:r>
              <a:rPr lang="pt-BR" sz="1000" u="sng" dirty="0"/>
              <a:t>TALCA                                              .</a:t>
            </a:r>
            <a:endParaRPr lang="es-CL" sz="1000" dirty="0"/>
          </a:p>
          <a:p>
            <a:r>
              <a:rPr lang="pt-BR" sz="800" dirty="0"/>
              <a:t> </a:t>
            </a:r>
            <a:endParaRPr lang="es-CL" sz="800" dirty="0"/>
          </a:p>
          <a:p>
            <a:r>
              <a:rPr lang="pt-BR" sz="800" dirty="0"/>
              <a:t> </a:t>
            </a:r>
            <a:endParaRPr lang="es-CL" sz="800" dirty="0"/>
          </a:p>
          <a:p>
            <a:r>
              <a:rPr lang="pt-BR" sz="800" dirty="0"/>
              <a:t>	</a:t>
            </a:r>
            <a:r>
              <a:rPr lang="es-ES_tradnl" sz="800" dirty="0"/>
              <a:t>Fernando </a:t>
            </a:r>
            <a:r>
              <a:rPr lang="es-ES_tradnl" sz="800" dirty="0" err="1"/>
              <a:t>Osses</a:t>
            </a:r>
            <a:r>
              <a:rPr lang="es-ES_tradnl" sz="800" dirty="0"/>
              <a:t> Ruiz</a:t>
            </a:r>
            <a:r>
              <a:rPr lang="pt-BR" sz="800" dirty="0"/>
              <a:t>, </a:t>
            </a:r>
            <a:r>
              <a:rPr lang="pt-BR" sz="800" dirty="0" err="1"/>
              <a:t>Director</a:t>
            </a:r>
            <a:r>
              <a:rPr lang="pt-BR" sz="800" dirty="0"/>
              <a:t> de </a:t>
            </a:r>
            <a:r>
              <a:rPr lang="pt-BR" sz="800" dirty="0" err="1"/>
              <a:t>la</a:t>
            </a:r>
            <a:r>
              <a:rPr lang="pt-BR" sz="800" dirty="0"/>
              <a:t> </a:t>
            </a:r>
            <a:r>
              <a:rPr lang="pt-BR" sz="800" dirty="0" err="1"/>
              <a:t>Escuela</a:t>
            </a:r>
            <a:r>
              <a:rPr lang="pt-BR" sz="800" dirty="0"/>
              <a:t> Francesa de </a:t>
            </a:r>
            <a:r>
              <a:rPr lang="pt-BR" sz="800" dirty="0" err="1"/>
              <a:t>Linares</a:t>
            </a:r>
            <a:r>
              <a:rPr lang="pt-BR" sz="800" dirty="0"/>
              <a:t>, saluda cordialmente al Sr. Carlos Verdugo Pérez, </a:t>
            </a:r>
            <a:r>
              <a:rPr lang="pt-BR" sz="800" dirty="0" err="1"/>
              <a:t>Director</a:t>
            </a:r>
            <a:r>
              <a:rPr lang="pt-BR" sz="800" dirty="0"/>
              <a:t>  Regional </a:t>
            </a:r>
            <a:r>
              <a:rPr lang="pt-BR" sz="800" dirty="0" err="1"/>
              <a:t>Subrogante</a:t>
            </a:r>
            <a:r>
              <a:rPr lang="pt-BR" sz="800" dirty="0"/>
              <a:t>  de Chile Deportes , y a través de </a:t>
            </a:r>
            <a:r>
              <a:rPr lang="pt-BR" sz="800" dirty="0" err="1"/>
              <a:t>la</a:t>
            </a:r>
            <a:r>
              <a:rPr lang="pt-BR" sz="800" dirty="0"/>
              <a:t> presente informa y solicita: </a:t>
            </a:r>
            <a:endParaRPr lang="es-CL" sz="800" dirty="0"/>
          </a:p>
          <a:p>
            <a:r>
              <a:rPr lang="pt-BR" sz="800" dirty="0"/>
              <a:t> </a:t>
            </a:r>
            <a:endParaRPr lang="es-CL" sz="800" dirty="0"/>
          </a:p>
          <a:p>
            <a:pPr lvl="0"/>
            <a:r>
              <a:rPr lang="es-ES_tradnl" sz="800" dirty="0" smtClean="0"/>
              <a:t>1. Que </a:t>
            </a:r>
            <a:r>
              <a:rPr lang="es-ES_tradnl" sz="800" dirty="0"/>
              <a:t>a raíz del interés surgido en su comunidad educativa, padres y apoderados y personas ligadas a la institución educacional que dirige: “Escuela Francesa de Linares” ha nacido la necesidad de asociarse para proyectarse e integrase en forma real y participativa a la comunidad linarense, a través de un </a:t>
            </a:r>
            <a:r>
              <a:rPr lang="es-ES_tradnl" sz="800" b="1" i="1" dirty="0"/>
              <a:t>club deportivo y cultural,</a:t>
            </a:r>
            <a:r>
              <a:rPr lang="es-ES_tradnl" sz="800" dirty="0"/>
              <a:t> de manera que se puedan realizar actividades tanto deportivas como culturales que vayan en beneficio de la comunidad linarense y sean un aporte al proyecto de país bicentenario que promueven nuestras autoridades de gobierno.  </a:t>
            </a:r>
            <a:endParaRPr lang="es-CL" sz="800" dirty="0"/>
          </a:p>
          <a:p>
            <a:pPr lvl="0"/>
            <a:r>
              <a:rPr lang="es-ES_tradnl" sz="800" dirty="0" smtClean="0"/>
              <a:t>2. Que </a:t>
            </a:r>
            <a:r>
              <a:rPr lang="es-ES_tradnl" sz="800" dirty="0"/>
              <a:t>la asociación de personas naturales se ha congregado y cumple con los requisitos necesarios para constituirse en una entidad deportiva-cultural, con una directiva, estatutos que la reglamentan y la cantidad de integrantes y edades que se exige.</a:t>
            </a:r>
            <a:endParaRPr lang="es-CL" sz="800" dirty="0"/>
          </a:p>
          <a:p>
            <a:pPr lvl="0" algn="just"/>
            <a:r>
              <a:rPr lang="es-ES_tradnl" sz="800" dirty="0" smtClean="0"/>
              <a:t>3. Por </a:t>
            </a:r>
            <a:r>
              <a:rPr lang="es-ES_tradnl" sz="800" dirty="0"/>
              <a:t>lo anteriormente expuesto solicita a UD. el envío de un </a:t>
            </a:r>
            <a:r>
              <a:rPr lang="es-ES_tradnl" sz="800" b="1" i="1" dirty="0"/>
              <a:t>Ministro de Fe</a:t>
            </a:r>
            <a:r>
              <a:rPr lang="es-ES_tradnl" sz="800" dirty="0"/>
              <a:t> que en la asamblea general citada para el día </a:t>
            </a:r>
            <a:r>
              <a:rPr lang="es-ES_tradnl" sz="800" b="1" i="1" dirty="0"/>
              <a:t>lunes 14  de mayo a las 17:00 </a:t>
            </a:r>
            <a:r>
              <a:rPr lang="es-ES_tradnl" sz="800" b="1" i="1" dirty="0" err="1"/>
              <a:t>hrs</a:t>
            </a:r>
            <a:r>
              <a:rPr lang="es-ES_tradnl" sz="800" dirty="0"/>
              <a:t>.  pueda concurrir a su sede ubicada en Escuela Francesa de Linares  Rengo 7896  Linares, fono (73)223344, para certificar dicho acto, el cual les permita obtener la personalidad jurídica.</a:t>
            </a:r>
            <a:endParaRPr lang="es-CL" sz="800" dirty="0"/>
          </a:p>
          <a:p>
            <a:r>
              <a:rPr lang="es-ES_tradnl" sz="800" dirty="0"/>
              <a:t> </a:t>
            </a:r>
            <a:endParaRPr lang="es-CL" sz="800" dirty="0"/>
          </a:p>
          <a:p>
            <a:r>
              <a:rPr lang="es-ES_tradnl" sz="800" dirty="0"/>
              <a:t>	</a:t>
            </a:r>
            <a:endParaRPr lang="es-CL" sz="800" dirty="0"/>
          </a:p>
          <a:p>
            <a:r>
              <a:rPr lang="es-ES_tradnl" sz="800" dirty="0"/>
              <a:t> </a:t>
            </a:r>
            <a:endParaRPr lang="es-CL" sz="800" dirty="0"/>
          </a:p>
          <a:p>
            <a:pPr algn="just"/>
            <a:r>
              <a:rPr lang="es-ES_tradnl" sz="800" dirty="0"/>
              <a:t>	 	En espera de una respuesta favorable a dicha solicitud, la que va en beneficio directo de la comunidad linarense y de nuestro proyecto de país  </a:t>
            </a:r>
            <a:endParaRPr lang="es-CL" sz="800" dirty="0"/>
          </a:p>
          <a:p>
            <a:pPr algn="just"/>
            <a:r>
              <a:rPr lang="es-ES_tradnl" sz="800" dirty="0"/>
              <a:t>	Le saluda Atte.</a:t>
            </a:r>
            <a:endParaRPr lang="es-CL" sz="800" dirty="0"/>
          </a:p>
          <a:p>
            <a:r>
              <a:rPr lang="es-ES_tradnl" sz="1000" dirty="0"/>
              <a:t> </a:t>
            </a:r>
            <a:endParaRPr lang="es-CL" sz="1000" dirty="0"/>
          </a:p>
          <a:p>
            <a:pPr algn="ctr"/>
            <a:r>
              <a:rPr lang="es-ES_tradnl" sz="1000" dirty="0"/>
              <a:t>  </a:t>
            </a:r>
            <a:r>
              <a:rPr lang="es-ES_tradnl" sz="1000" dirty="0" smtClean="0"/>
              <a:t>FERNANDO </a:t>
            </a:r>
            <a:r>
              <a:rPr lang="es-ES_tradnl" sz="1000" dirty="0"/>
              <a:t>OSSES RUIZ </a:t>
            </a:r>
            <a:endParaRPr lang="es-CL" sz="1000" dirty="0"/>
          </a:p>
          <a:p>
            <a:pPr algn="ctr"/>
            <a:r>
              <a:rPr lang="es-ES_tradnl" sz="1000" dirty="0"/>
              <a:t>DIRECTORA ESCUELA FRANCESA</a:t>
            </a:r>
            <a:endParaRPr lang="es-CL" sz="1000" dirty="0"/>
          </a:p>
          <a:p>
            <a:pPr algn="ctr"/>
            <a:r>
              <a:rPr lang="es-ES_tradnl" sz="1000" dirty="0"/>
              <a:t>LINARES.</a:t>
            </a:r>
            <a:endParaRPr lang="es-CL" sz="1000" dirty="0"/>
          </a:p>
          <a:p>
            <a:r>
              <a:rPr lang="es-ES_tradnl" sz="1000" dirty="0"/>
              <a:t>FOR/</a:t>
            </a:r>
            <a:r>
              <a:rPr lang="es-ES_tradnl" sz="1000" dirty="0" err="1"/>
              <a:t>map</a:t>
            </a:r>
            <a:endParaRPr lang="es-CL" sz="1000" dirty="0"/>
          </a:p>
          <a:p>
            <a:r>
              <a:rPr lang="es-ES_tradnl" sz="1000" u="sng" dirty="0"/>
              <a:t>DISTRIBUCIÓN</a:t>
            </a:r>
            <a:endParaRPr lang="es-CL" sz="1000" dirty="0"/>
          </a:p>
          <a:p>
            <a:r>
              <a:rPr lang="es-ES_tradnl" sz="1000" dirty="0"/>
              <a:t>Chile Deportes </a:t>
            </a:r>
            <a:endParaRPr lang="es-CL" sz="1000" dirty="0"/>
          </a:p>
          <a:p>
            <a:r>
              <a:rPr lang="en-US" sz="1000" dirty="0"/>
              <a:t>Arch. Esc. </a:t>
            </a:r>
            <a:r>
              <a:rPr lang="en-US" sz="1000" dirty="0" err="1"/>
              <a:t>Francesa</a:t>
            </a:r>
            <a:endParaRPr lang="es-CL" sz="1000" dirty="0"/>
          </a:p>
          <a:p>
            <a:endParaRPr lang="es-CL" sz="1000" dirty="0"/>
          </a:p>
        </p:txBody>
      </p:sp>
      <p:sp>
        <p:nvSpPr>
          <p:cNvPr id="5" name="4 Rectángulo"/>
          <p:cNvSpPr/>
          <p:nvPr/>
        </p:nvSpPr>
        <p:spPr>
          <a:xfrm>
            <a:off x="5436096" y="4869160"/>
            <a:ext cx="2232248"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6" name="5 Conector recto de flecha"/>
          <p:cNvCxnSpPr/>
          <p:nvPr/>
        </p:nvCxnSpPr>
        <p:spPr>
          <a:xfrm>
            <a:off x="2411760" y="1132740"/>
            <a:ext cx="3024336" cy="396044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3018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3466728" cy="1143000"/>
          </a:xfrm>
        </p:spPr>
        <p:txBody>
          <a:bodyPr>
            <a:normAutofit fontScale="90000"/>
          </a:bodyPr>
          <a:lstStyle/>
          <a:p>
            <a:r>
              <a:rPr lang="es-CL" dirty="0" smtClean="0"/>
              <a:t>Datos de los responsables</a:t>
            </a:r>
            <a:endParaRPr lang="es-CL" dirty="0"/>
          </a:p>
        </p:txBody>
      </p:sp>
      <p:sp>
        <p:nvSpPr>
          <p:cNvPr id="3" name="2 Marcador de contenido"/>
          <p:cNvSpPr>
            <a:spLocks noGrp="1"/>
          </p:cNvSpPr>
          <p:nvPr>
            <p:ph idx="1"/>
          </p:nvPr>
        </p:nvSpPr>
        <p:spPr>
          <a:xfrm>
            <a:off x="457200" y="1600200"/>
            <a:ext cx="3754760" cy="4997152"/>
          </a:xfrm>
        </p:spPr>
        <p:txBody>
          <a:bodyPr>
            <a:normAutofit/>
          </a:bodyPr>
          <a:lstStyle/>
          <a:p>
            <a:pPr marL="0" indent="0">
              <a:buNone/>
            </a:pPr>
            <a:r>
              <a:rPr lang="es-CL" dirty="0" smtClean="0"/>
              <a:t>Al final de la solicitud se escribe con mayúscula los datos del responsable de la solicitud y con minúscula los datos de quien tipió o escribió la solicitud</a:t>
            </a:r>
          </a:p>
          <a:p>
            <a:pPr marL="0" indent="0">
              <a:buNone/>
            </a:pPr>
            <a:r>
              <a:rPr lang="es-CL" sz="2000" b="1" dirty="0" smtClean="0">
                <a:solidFill>
                  <a:schemeClr val="tx2">
                    <a:lumMod val="60000"/>
                    <a:lumOff val="40000"/>
                  </a:schemeClr>
                </a:solidFill>
              </a:rPr>
              <a:t>Fernando </a:t>
            </a:r>
            <a:r>
              <a:rPr lang="es-CL" sz="2000" b="1" dirty="0" err="1" smtClean="0">
                <a:solidFill>
                  <a:schemeClr val="tx2">
                    <a:lumMod val="60000"/>
                    <a:lumOff val="40000"/>
                  </a:schemeClr>
                </a:solidFill>
              </a:rPr>
              <a:t>Osses</a:t>
            </a:r>
            <a:r>
              <a:rPr lang="es-CL" sz="2000" b="1" dirty="0" smtClean="0">
                <a:solidFill>
                  <a:schemeClr val="tx2">
                    <a:lumMod val="60000"/>
                    <a:lumOff val="40000"/>
                  </a:schemeClr>
                </a:solidFill>
              </a:rPr>
              <a:t> Ruiz</a:t>
            </a:r>
          </a:p>
          <a:p>
            <a:pPr marL="0" indent="0">
              <a:buNone/>
            </a:pPr>
            <a:r>
              <a:rPr lang="es-CL" sz="2000" b="1" dirty="0" smtClean="0">
                <a:solidFill>
                  <a:schemeClr val="tx2">
                    <a:lumMod val="60000"/>
                    <a:lumOff val="40000"/>
                  </a:schemeClr>
                </a:solidFill>
              </a:rPr>
              <a:t>María Antúnez Parra</a:t>
            </a:r>
            <a:endParaRPr lang="es-CL" sz="2000" b="1" dirty="0">
              <a:solidFill>
                <a:schemeClr val="tx2">
                  <a:lumMod val="60000"/>
                  <a:lumOff val="40000"/>
                </a:schemeClr>
              </a:solidFill>
            </a:endParaRPr>
          </a:p>
        </p:txBody>
      </p:sp>
      <p:sp>
        <p:nvSpPr>
          <p:cNvPr id="4" name="3 CuadroTexto"/>
          <p:cNvSpPr txBox="1"/>
          <p:nvPr/>
        </p:nvSpPr>
        <p:spPr>
          <a:xfrm>
            <a:off x="4427984" y="-1"/>
            <a:ext cx="4716016" cy="717888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S_tradnl" sz="1000" dirty="0"/>
              <a:t>ESCUELA FANCESA  </a:t>
            </a:r>
            <a:endParaRPr lang="es-CL" sz="1000" dirty="0"/>
          </a:p>
          <a:p>
            <a:r>
              <a:rPr lang="es-ES_tradnl" sz="1000" dirty="0"/>
              <a:t>LINARES</a:t>
            </a:r>
            <a:endParaRPr lang="es-CL" sz="1000" dirty="0"/>
          </a:p>
          <a:p>
            <a:r>
              <a:rPr lang="es-ES_tradnl" sz="1000" b="1" u="sng" dirty="0"/>
              <a:t>LAS ROCAS 645 – FONO </a:t>
            </a:r>
            <a:r>
              <a:rPr lang="es-ES_tradnl" sz="1000" b="1" u="sng" dirty="0" smtClean="0"/>
              <a:t>210152</a:t>
            </a:r>
          </a:p>
          <a:p>
            <a:endParaRPr lang="es-CL" sz="1000" b="1" u="sng" dirty="0"/>
          </a:p>
          <a:p>
            <a:r>
              <a:rPr lang="es-ES_tradnl" sz="1000" dirty="0"/>
              <a:t> </a:t>
            </a:r>
            <a:r>
              <a:rPr lang="es-ES_tradnl" sz="1000" dirty="0" smtClean="0"/>
              <a:t>	REF</a:t>
            </a:r>
            <a:r>
              <a:rPr lang="es-ES_tradnl" sz="1000" dirty="0"/>
              <a:t>.: SOLICITA MINISTRO DE FE</a:t>
            </a:r>
            <a:endParaRPr lang="es-CL" sz="1000" dirty="0"/>
          </a:p>
          <a:p>
            <a:r>
              <a:rPr lang="es-ES_tradnl" sz="1000" dirty="0"/>
              <a:t>	MAT.: LO QUE INDICA.</a:t>
            </a:r>
            <a:endParaRPr lang="es-CL" sz="1000" dirty="0"/>
          </a:p>
          <a:p>
            <a:r>
              <a:rPr lang="es-ES_tradnl" sz="1000" dirty="0"/>
              <a:t> </a:t>
            </a:r>
            <a:endParaRPr lang="es-CL" sz="1000" dirty="0"/>
          </a:p>
          <a:p>
            <a:r>
              <a:rPr lang="es-ES_tradnl" sz="1000" dirty="0"/>
              <a:t>	LINARES, Miércoles 25 de abril de 2007.</a:t>
            </a:r>
            <a:endParaRPr lang="es-CL" sz="1000" dirty="0"/>
          </a:p>
          <a:p>
            <a:r>
              <a:rPr lang="es-ES_tradnl" sz="1000" dirty="0"/>
              <a:t> </a:t>
            </a:r>
            <a:endParaRPr lang="es-CL" sz="1000" dirty="0"/>
          </a:p>
          <a:p>
            <a:r>
              <a:rPr lang="es-ES_tradnl" sz="1000" dirty="0"/>
              <a:t>DE: </a:t>
            </a:r>
            <a:r>
              <a:rPr lang="es-ES_tradnl" sz="1000" dirty="0" smtClean="0"/>
              <a:t>FERNANDO OSSES RUIZ</a:t>
            </a:r>
            <a:endParaRPr lang="es-CL" sz="1000" dirty="0" smtClean="0"/>
          </a:p>
          <a:p>
            <a:r>
              <a:rPr lang="pt-BR" sz="1000" dirty="0" smtClean="0"/>
              <a:t>A   </a:t>
            </a:r>
            <a:r>
              <a:rPr lang="pt-BR" sz="1000" dirty="0"/>
              <a:t>: </a:t>
            </a:r>
            <a:r>
              <a:rPr lang="pt-BR" sz="1000" dirty="0" smtClean="0"/>
              <a:t>S</a:t>
            </a:r>
            <a:r>
              <a:rPr lang="pt-BR" sz="1050" dirty="0" smtClean="0"/>
              <a:t>R. CARLOS VERDUGO PÉREZ</a:t>
            </a:r>
            <a:endParaRPr lang="es-CL" sz="1050" dirty="0" smtClean="0"/>
          </a:p>
          <a:p>
            <a:r>
              <a:rPr lang="pt-BR" sz="1000" dirty="0" smtClean="0"/>
              <a:t>       DIRECTOR REGIONAL (S)</a:t>
            </a:r>
            <a:endParaRPr lang="es-CL" sz="1000" dirty="0" smtClean="0"/>
          </a:p>
          <a:p>
            <a:r>
              <a:rPr lang="pt-BR" sz="1000" dirty="0" smtClean="0"/>
              <a:t>       CHILE DEPORTES</a:t>
            </a:r>
            <a:endParaRPr lang="es-CL" sz="1000" dirty="0" smtClean="0"/>
          </a:p>
          <a:p>
            <a:r>
              <a:rPr lang="pt-BR" sz="1000" dirty="0" smtClean="0"/>
              <a:t>       </a:t>
            </a:r>
            <a:r>
              <a:rPr lang="pt-BR" sz="1000" u="sng" dirty="0" smtClean="0"/>
              <a:t> </a:t>
            </a:r>
            <a:r>
              <a:rPr lang="pt-BR" sz="1000" u="sng" dirty="0"/>
              <a:t>TALCA                                              .</a:t>
            </a:r>
            <a:endParaRPr lang="es-CL" sz="1000" dirty="0"/>
          </a:p>
          <a:p>
            <a:r>
              <a:rPr lang="pt-BR" sz="800" dirty="0"/>
              <a:t> </a:t>
            </a:r>
            <a:endParaRPr lang="es-CL" sz="800" dirty="0"/>
          </a:p>
          <a:p>
            <a:r>
              <a:rPr lang="pt-BR" sz="800" dirty="0"/>
              <a:t> </a:t>
            </a:r>
            <a:endParaRPr lang="es-CL" sz="800" dirty="0"/>
          </a:p>
          <a:p>
            <a:r>
              <a:rPr lang="pt-BR" sz="800" dirty="0"/>
              <a:t>	</a:t>
            </a:r>
            <a:r>
              <a:rPr lang="es-ES_tradnl" sz="800" dirty="0"/>
              <a:t>Fernando </a:t>
            </a:r>
            <a:r>
              <a:rPr lang="es-ES_tradnl" sz="800" dirty="0" err="1"/>
              <a:t>Osses</a:t>
            </a:r>
            <a:r>
              <a:rPr lang="es-ES_tradnl" sz="800" dirty="0"/>
              <a:t> Ruiz</a:t>
            </a:r>
            <a:r>
              <a:rPr lang="pt-BR" sz="800" dirty="0"/>
              <a:t>, </a:t>
            </a:r>
            <a:r>
              <a:rPr lang="pt-BR" sz="800" dirty="0" err="1"/>
              <a:t>Director</a:t>
            </a:r>
            <a:r>
              <a:rPr lang="pt-BR" sz="800" dirty="0"/>
              <a:t> de </a:t>
            </a:r>
            <a:r>
              <a:rPr lang="pt-BR" sz="800" dirty="0" err="1"/>
              <a:t>la</a:t>
            </a:r>
            <a:r>
              <a:rPr lang="pt-BR" sz="800" dirty="0"/>
              <a:t> </a:t>
            </a:r>
            <a:r>
              <a:rPr lang="pt-BR" sz="800" dirty="0" err="1"/>
              <a:t>Escuela</a:t>
            </a:r>
            <a:r>
              <a:rPr lang="pt-BR" sz="800" dirty="0"/>
              <a:t> Francesa de </a:t>
            </a:r>
            <a:r>
              <a:rPr lang="pt-BR" sz="800" dirty="0" err="1"/>
              <a:t>Linares</a:t>
            </a:r>
            <a:r>
              <a:rPr lang="pt-BR" sz="800" dirty="0"/>
              <a:t>, saluda cordialmente al Sr. Carlos Verdugo Pérez, </a:t>
            </a:r>
            <a:r>
              <a:rPr lang="pt-BR" sz="800" dirty="0" err="1"/>
              <a:t>Director</a:t>
            </a:r>
            <a:r>
              <a:rPr lang="pt-BR" sz="800" dirty="0"/>
              <a:t>  Regional </a:t>
            </a:r>
            <a:r>
              <a:rPr lang="pt-BR" sz="800" dirty="0" err="1"/>
              <a:t>Subrogante</a:t>
            </a:r>
            <a:r>
              <a:rPr lang="pt-BR" sz="800" dirty="0"/>
              <a:t>  de Chile Deportes , y a través de </a:t>
            </a:r>
            <a:r>
              <a:rPr lang="pt-BR" sz="800" dirty="0" err="1"/>
              <a:t>la</a:t>
            </a:r>
            <a:r>
              <a:rPr lang="pt-BR" sz="800" dirty="0"/>
              <a:t> presente informa y solicita: </a:t>
            </a:r>
            <a:endParaRPr lang="es-CL" sz="800" dirty="0"/>
          </a:p>
          <a:p>
            <a:r>
              <a:rPr lang="pt-BR" sz="800" dirty="0"/>
              <a:t> </a:t>
            </a:r>
            <a:endParaRPr lang="es-CL" sz="800" dirty="0"/>
          </a:p>
          <a:p>
            <a:pPr lvl="0"/>
            <a:r>
              <a:rPr lang="es-ES_tradnl" sz="800" dirty="0" smtClean="0"/>
              <a:t>1. Que </a:t>
            </a:r>
            <a:r>
              <a:rPr lang="es-ES_tradnl" sz="800" dirty="0"/>
              <a:t>a raíz del interés surgido en su comunidad educativa, padres y apoderados y personas ligadas a la institución educacional que dirige: “Escuela Francesa de Linares” ha nacido la necesidad de asociarse para proyectarse e integrase en forma real y participativa a la comunidad linarense, a través de un </a:t>
            </a:r>
            <a:r>
              <a:rPr lang="es-ES_tradnl" sz="800" b="1" i="1" dirty="0"/>
              <a:t>club deportivo y cultural,</a:t>
            </a:r>
            <a:r>
              <a:rPr lang="es-ES_tradnl" sz="800" dirty="0"/>
              <a:t> de manera que se puedan realizar actividades tanto deportivas como culturales que vayan en beneficio de la comunidad linarense y sean un aporte al proyecto de país bicentenario que promueven nuestras autoridades de gobierno.  </a:t>
            </a:r>
            <a:endParaRPr lang="es-CL" sz="800" dirty="0"/>
          </a:p>
          <a:p>
            <a:pPr lvl="0"/>
            <a:r>
              <a:rPr lang="es-ES_tradnl" sz="800" dirty="0" smtClean="0"/>
              <a:t>2. Que </a:t>
            </a:r>
            <a:r>
              <a:rPr lang="es-ES_tradnl" sz="800" dirty="0"/>
              <a:t>la asociación de personas naturales se ha congregado y cumple con los requisitos necesarios para constituirse en una entidad deportiva-cultural, con una directiva, estatutos que la reglamentan y la cantidad de integrantes y edades que se exige.</a:t>
            </a:r>
            <a:endParaRPr lang="es-CL" sz="800" dirty="0"/>
          </a:p>
          <a:p>
            <a:pPr lvl="0" algn="just"/>
            <a:r>
              <a:rPr lang="es-ES_tradnl" sz="800" dirty="0" smtClean="0"/>
              <a:t>3. Por </a:t>
            </a:r>
            <a:r>
              <a:rPr lang="es-ES_tradnl" sz="800" dirty="0"/>
              <a:t>lo anteriormente expuesto solicita a UD. el envío de un </a:t>
            </a:r>
            <a:r>
              <a:rPr lang="es-ES_tradnl" sz="800" b="1" i="1" dirty="0"/>
              <a:t>Ministro de Fe</a:t>
            </a:r>
            <a:r>
              <a:rPr lang="es-ES_tradnl" sz="800" dirty="0"/>
              <a:t> que en la asamblea general citada para el día </a:t>
            </a:r>
            <a:r>
              <a:rPr lang="es-ES_tradnl" sz="800" b="1" i="1" dirty="0"/>
              <a:t>lunes 14  de mayo a las 17:00 </a:t>
            </a:r>
            <a:r>
              <a:rPr lang="es-ES_tradnl" sz="800" b="1" i="1" dirty="0" err="1"/>
              <a:t>hrs</a:t>
            </a:r>
            <a:r>
              <a:rPr lang="es-ES_tradnl" sz="800" dirty="0"/>
              <a:t>.  pueda concurrir a su sede ubicada en Escuela Francesa de Linares  Rengo 7896  Linares, fono (73)223344, para certificar dicho acto, el cual les permita obtener la personalidad jurídica.</a:t>
            </a:r>
            <a:endParaRPr lang="es-CL" sz="800" dirty="0"/>
          </a:p>
          <a:p>
            <a:r>
              <a:rPr lang="es-ES_tradnl" sz="800" dirty="0"/>
              <a:t> </a:t>
            </a:r>
            <a:endParaRPr lang="es-CL" sz="800" dirty="0"/>
          </a:p>
          <a:p>
            <a:r>
              <a:rPr lang="es-ES_tradnl" sz="800" dirty="0"/>
              <a:t>	</a:t>
            </a:r>
            <a:endParaRPr lang="es-CL" sz="800" dirty="0"/>
          </a:p>
          <a:p>
            <a:r>
              <a:rPr lang="es-ES_tradnl" sz="800" dirty="0"/>
              <a:t> </a:t>
            </a:r>
            <a:endParaRPr lang="es-CL" sz="800" dirty="0"/>
          </a:p>
          <a:p>
            <a:pPr algn="just"/>
            <a:r>
              <a:rPr lang="es-ES_tradnl" sz="800" dirty="0"/>
              <a:t>	 	En espera de una respuesta favorable a dicha solicitud, la que va en beneficio directo de la comunidad linarense y de nuestro proyecto de país  </a:t>
            </a:r>
            <a:endParaRPr lang="es-CL" sz="800" dirty="0"/>
          </a:p>
          <a:p>
            <a:pPr algn="just"/>
            <a:r>
              <a:rPr lang="es-ES_tradnl" sz="800" dirty="0"/>
              <a:t>	Le saluda Atte.</a:t>
            </a:r>
            <a:endParaRPr lang="es-CL" sz="800" dirty="0"/>
          </a:p>
          <a:p>
            <a:r>
              <a:rPr lang="es-ES_tradnl" sz="1000" dirty="0"/>
              <a:t> </a:t>
            </a:r>
            <a:endParaRPr lang="es-CL" sz="1000" dirty="0"/>
          </a:p>
          <a:p>
            <a:pPr algn="ctr"/>
            <a:r>
              <a:rPr lang="es-ES_tradnl" sz="1000" dirty="0"/>
              <a:t>  </a:t>
            </a:r>
            <a:r>
              <a:rPr lang="es-ES_tradnl" sz="1000" dirty="0" smtClean="0"/>
              <a:t>FERNANDO </a:t>
            </a:r>
            <a:r>
              <a:rPr lang="es-ES_tradnl" sz="1000" dirty="0"/>
              <a:t>OSSES RUIZ </a:t>
            </a:r>
            <a:endParaRPr lang="es-CL" sz="1000" dirty="0"/>
          </a:p>
          <a:p>
            <a:pPr algn="ctr"/>
            <a:r>
              <a:rPr lang="es-ES_tradnl" sz="1000" dirty="0"/>
              <a:t>DIRECTORA ESCUELA FRANCESA</a:t>
            </a:r>
            <a:endParaRPr lang="es-CL" sz="1000" dirty="0"/>
          </a:p>
          <a:p>
            <a:pPr algn="ctr"/>
            <a:r>
              <a:rPr lang="es-ES_tradnl" sz="1000" dirty="0"/>
              <a:t>LINARES.</a:t>
            </a:r>
            <a:endParaRPr lang="es-CL" sz="1000" dirty="0"/>
          </a:p>
          <a:p>
            <a:r>
              <a:rPr lang="es-ES_tradnl" sz="2000" dirty="0" smtClean="0"/>
              <a:t>FOR/</a:t>
            </a:r>
            <a:r>
              <a:rPr lang="es-ES_tradnl" sz="2000" dirty="0" err="1" smtClean="0"/>
              <a:t>map</a:t>
            </a:r>
            <a:endParaRPr lang="es-ES_tradnl" sz="2000" dirty="0" smtClean="0"/>
          </a:p>
          <a:p>
            <a:endParaRPr lang="es-CL" sz="2000" dirty="0"/>
          </a:p>
          <a:p>
            <a:r>
              <a:rPr lang="es-ES_tradnl" sz="1000" u="sng" dirty="0"/>
              <a:t>DISTRIBUCIÓN</a:t>
            </a:r>
            <a:endParaRPr lang="es-CL" sz="1000" dirty="0"/>
          </a:p>
          <a:p>
            <a:r>
              <a:rPr lang="es-ES_tradnl" sz="1000" dirty="0"/>
              <a:t>Chile Deportes </a:t>
            </a:r>
            <a:endParaRPr lang="es-CL" sz="1000" dirty="0"/>
          </a:p>
          <a:p>
            <a:r>
              <a:rPr lang="en-US" sz="1000" dirty="0"/>
              <a:t>Arch. Esc. </a:t>
            </a:r>
            <a:r>
              <a:rPr lang="en-US" sz="1000" dirty="0" err="1"/>
              <a:t>Francesa</a:t>
            </a:r>
            <a:endParaRPr lang="es-CL" sz="1000" dirty="0"/>
          </a:p>
          <a:p>
            <a:endParaRPr lang="es-CL" sz="1000" dirty="0"/>
          </a:p>
        </p:txBody>
      </p:sp>
      <p:sp>
        <p:nvSpPr>
          <p:cNvPr id="5" name="4 Rectángulo"/>
          <p:cNvSpPr/>
          <p:nvPr/>
        </p:nvSpPr>
        <p:spPr>
          <a:xfrm>
            <a:off x="4427984" y="5796498"/>
            <a:ext cx="1224136" cy="4408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7" name="6 Conector recto de flecha"/>
          <p:cNvCxnSpPr/>
          <p:nvPr/>
        </p:nvCxnSpPr>
        <p:spPr>
          <a:xfrm>
            <a:off x="3707904" y="1196752"/>
            <a:ext cx="1152128" cy="4392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flipH="1">
            <a:off x="3059832" y="5942705"/>
            <a:ext cx="136815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8634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3682752" cy="1143000"/>
          </a:xfrm>
        </p:spPr>
        <p:txBody>
          <a:bodyPr/>
          <a:lstStyle/>
          <a:p>
            <a:r>
              <a:rPr lang="es-CL" dirty="0" smtClean="0"/>
              <a:t>Distribución</a:t>
            </a:r>
            <a:endParaRPr lang="es-CL" dirty="0"/>
          </a:p>
        </p:txBody>
      </p:sp>
      <p:sp>
        <p:nvSpPr>
          <p:cNvPr id="3" name="2 Marcador de contenido"/>
          <p:cNvSpPr>
            <a:spLocks noGrp="1"/>
          </p:cNvSpPr>
          <p:nvPr>
            <p:ph idx="1"/>
          </p:nvPr>
        </p:nvSpPr>
        <p:spPr>
          <a:xfrm>
            <a:off x="457200" y="1600200"/>
            <a:ext cx="3322712" cy="4525963"/>
          </a:xfrm>
        </p:spPr>
        <p:txBody>
          <a:bodyPr/>
          <a:lstStyle/>
          <a:p>
            <a:pPr marL="0" indent="0">
              <a:buNone/>
            </a:pPr>
            <a:r>
              <a:rPr lang="es-CL" dirty="0" smtClean="0"/>
              <a:t>Cuando la carta va a más de un destinatario, la solicitud debe incluir la distribución de las partes, lugares u oficinas a las que se deriva.</a:t>
            </a:r>
            <a:endParaRPr lang="es-CL" dirty="0"/>
          </a:p>
        </p:txBody>
      </p:sp>
      <p:sp>
        <p:nvSpPr>
          <p:cNvPr id="4" name="3 CuadroTexto"/>
          <p:cNvSpPr txBox="1"/>
          <p:nvPr/>
        </p:nvSpPr>
        <p:spPr>
          <a:xfrm>
            <a:off x="4427984" y="-1"/>
            <a:ext cx="4716016" cy="696344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S_tradnl" sz="1000" dirty="0"/>
              <a:t>ESCUELA FANCESA  </a:t>
            </a:r>
            <a:endParaRPr lang="es-CL" sz="1000" dirty="0"/>
          </a:p>
          <a:p>
            <a:r>
              <a:rPr lang="es-ES_tradnl" sz="1000" dirty="0"/>
              <a:t>LINARES</a:t>
            </a:r>
            <a:endParaRPr lang="es-CL" sz="1000" dirty="0"/>
          </a:p>
          <a:p>
            <a:r>
              <a:rPr lang="es-ES_tradnl" sz="1000" b="1" u="sng" dirty="0"/>
              <a:t>LAS ROCAS 645 – FONO </a:t>
            </a:r>
            <a:r>
              <a:rPr lang="es-ES_tradnl" sz="1000" b="1" u="sng" dirty="0" smtClean="0"/>
              <a:t>210152</a:t>
            </a:r>
          </a:p>
          <a:p>
            <a:endParaRPr lang="es-CL" sz="1000" b="1" u="sng" dirty="0"/>
          </a:p>
          <a:p>
            <a:r>
              <a:rPr lang="es-ES_tradnl" sz="1000" dirty="0"/>
              <a:t> </a:t>
            </a:r>
            <a:r>
              <a:rPr lang="es-ES_tradnl" sz="1000" dirty="0" smtClean="0"/>
              <a:t>	REF</a:t>
            </a:r>
            <a:r>
              <a:rPr lang="es-ES_tradnl" sz="1000" dirty="0"/>
              <a:t>.: SOLICITA MINISTRO DE FE</a:t>
            </a:r>
            <a:endParaRPr lang="es-CL" sz="1000" dirty="0"/>
          </a:p>
          <a:p>
            <a:r>
              <a:rPr lang="es-ES_tradnl" sz="1000" dirty="0"/>
              <a:t>	MAT.: LO QUE INDICA.</a:t>
            </a:r>
            <a:endParaRPr lang="es-CL" sz="1000" dirty="0"/>
          </a:p>
          <a:p>
            <a:r>
              <a:rPr lang="es-ES_tradnl" sz="1000" dirty="0"/>
              <a:t> </a:t>
            </a:r>
            <a:endParaRPr lang="es-CL" sz="1000" dirty="0"/>
          </a:p>
          <a:p>
            <a:r>
              <a:rPr lang="es-ES_tradnl" sz="1000" dirty="0"/>
              <a:t>	LINARES, Miércoles 25 de abril de 2007.</a:t>
            </a:r>
            <a:endParaRPr lang="es-CL" sz="1000" dirty="0"/>
          </a:p>
          <a:p>
            <a:r>
              <a:rPr lang="es-ES_tradnl" sz="1000" dirty="0"/>
              <a:t> </a:t>
            </a:r>
            <a:endParaRPr lang="es-CL" sz="1000" dirty="0"/>
          </a:p>
          <a:p>
            <a:r>
              <a:rPr lang="es-ES_tradnl" sz="1000" dirty="0"/>
              <a:t>DE: </a:t>
            </a:r>
            <a:r>
              <a:rPr lang="es-ES_tradnl" sz="1000" dirty="0" smtClean="0"/>
              <a:t>FERNANDO OSSES RUIZ</a:t>
            </a:r>
            <a:endParaRPr lang="es-CL" sz="1000" dirty="0" smtClean="0"/>
          </a:p>
          <a:p>
            <a:r>
              <a:rPr lang="pt-BR" sz="1000" dirty="0" smtClean="0"/>
              <a:t>A   </a:t>
            </a:r>
            <a:r>
              <a:rPr lang="pt-BR" sz="1000" dirty="0"/>
              <a:t>: </a:t>
            </a:r>
            <a:r>
              <a:rPr lang="pt-BR" sz="1000" dirty="0" smtClean="0"/>
              <a:t>S</a:t>
            </a:r>
            <a:r>
              <a:rPr lang="pt-BR" sz="1050" dirty="0" smtClean="0"/>
              <a:t>R. CARLOS VERDUGO PÉREZ</a:t>
            </a:r>
            <a:endParaRPr lang="es-CL" sz="1050" dirty="0" smtClean="0"/>
          </a:p>
          <a:p>
            <a:r>
              <a:rPr lang="pt-BR" sz="1000" dirty="0" smtClean="0"/>
              <a:t>       DIRECTOR REGIONAL (S)</a:t>
            </a:r>
            <a:endParaRPr lang="es-CL" sz="1000" dirty="0" smtClean="0"/>
          </a:p>
          <a:p>
            <a:r>
              <a:rPr lang="pt-BR" sz="1000" dirty="0" smtClean="0"/>
              <a:t>       CHILE DEPORTES</a:t>
            </a:r>
            <a:endParaRPr lang="es-CL" sz="1000" dirty="0" smtClean="0"/>
          </a:p>
          <a:p>
            <a:r>
              <a:rPr lang="pt-BR" sz="1000" dirty="0" smtClean="0"/>
              <a:t>       </a:t>
            </a:r>
            <a:r>
              <a:rPr lang="pt-BR" sz="1000" u="sng" dirty="0" smtClean="0"/>
              <a:t> </a:t>
            </a:r>
            <a:r>
              <a:rPr lang="pt-BR" sz="1000" u="sng" dirty="0"/>
              <a:t>TALCA                                              .</a:t>
            </a:r>
            <a:endParaRPr lang="es-CL" sz="1000" dirty="0"/>
          </a:p>
          <a:p>
            <a:r>
              <a:rPr lang="pt-BR" sz="800" dirty="0"/>
              <a:t> </a:t>
            </a:r>
            <a:endParaRPr lang="es-CL" sz="800" dirty="0"/>
          </a:p>
          <a:p>
            <a:r>
              <a:rPr lang="pt-BR" sz="800" dirty="0"/>
              <a:t> </a:t>
            </a:r>
            <a:endParaRPr lang="es-CL" sz="800" dirty="0"/>
          </a:p>
          <a:p>
            <a:r>
              <a:rPr lang="pt-BR" sz="800" dirty="0"/>
              <a:t>	</a:t>
            </a:r>
            <a:r>
              <a:rPr lang="es-ES_tradnl" sz="800" dirty="0"/>
              <a:t>Fernando </a:t>
            </a:r>
            <a:r>
              <a:rPr lang="es-ES_tradnl" sz="800" dirty="0" err="1"/>
              <a:t>Osses</a:t>
            </a:r>
            <a:r>
              <a:rPr lang="es-ES_tradnl" sz="800" dirty="0"/>
              <a:t> Ruiz</a:t>
            </a:r>
            <a:r>
              <a:rPr lang="pt-BR" sz="800" dirty="0"/>
              <a:t>, </a:t>
            </a:r>
            <a:r>
              <a:rPr lang="pt-BR" sz="800" dirty="0" err="1"/>
              <a:t>Director</a:t>
            </a:r>
            <a:r>
              <a:rPr lang="pt-BR" sz="800" dirty="0"/>
              <a:t> de </a:t>
            </a:r>
            <a:r>
              <a:rPr lang="pt-BR" sz="800" dirty="0" err="1"/>
              <a:t>la</a:t>
            </a:r>
            <a:r>
              <a:rPr lang="pt-BR" sz="800" dirty="0"/>
              <a:t> </a:t>
            </a:r>
            <a:r>
              <a:rPr lang="pt-BR" sz="800" dirty="0" err="1"/>
              <a:t>Escuela</a:t>
            </a:r>
            <a:r>
              <a:rPr lang="pt-BR" sz="800" dirty="0"/>
              <a:t> Francesa de </a:t>
            </a:r>
            <a:r>
              <a:rPr lang="pt-BR" sz="800" dirty="0" err="1"/>
              <a:t>Linares</a:t>
            </a:r>
            <a:r>
              <a:rPr lang="pt-BR" sz="800" dirty="0"/>
              <a:t>, saluda cordialmente al Sr. Carlos Verdugo Pérez, </a:t>
            </a:r>
            <a:r>
              <a:rPr lang="pt-BR" sz="800" dirty="0" err="1"/>
              <a:t>Director</a:t>
            </a:r>
            <a:r>
              <a:rPr lang="pt-BR" sz="800" dirty="0"/>
              <a:t>  Regional </a:t>
            </a:r>
            <a:r>
              <a:rPr lang="pt-BR" sz="800" dirty="0" err="1"/>
              <a:t>Subrogante</a:t>
            </a:r>
            <a:r>
              <a:rPr lang="pt-BR" sz="800" dirty="0"/>
              <a:t>  de Chile Deportes , y a través de </a:t>
            </a:r>
            <a:r>
              <a:rPr lang="pt-BR" sz="800" dirty="0" err="1"/>
              <a:t>la</a:t>
            </a:r>
            <a:r>
              <a:rPr lang="pt-BR" sz="800" dirty="0"/>
              <a:t> presente informa y solicita: </a:t>
            </a:r>
            <a:endParaRPr lang="es-CL" sz="800" dirty="0"/>
          </a:p>
          <a:p>
            <a:r>
              <a:rPr lang="pt-BR" sz="800" dirty="0"/>
              <a:t> </a:t>
            </a:r>
            <a:endParaRPr lang="es-CL" sz="800" dirty="0"/>
          </a:p>
          <a:p>
            <a:pPr lvl="0"/>
            <a:r>
              <a:rPr lang="es-ES_tradnl" sz="800" dirty="0" smtClean="0"/>
              <a:t>1. Que </a:t>
            </a:r>
            <a:r>
              <a:rPr lang="es-ES_tradnl" sz="800" dirty="0"/>
              <a:t>a raíz del interés surgido en su comunidad educativa, padres y apoderados y personas ligadas a la institución educacional que dirige: “Escuela Francesa de Linares” ha nacido la necesidad de asociarse para proyectarse e integrase en forma real y participativa a la comunidad linarense, a través de un </a:t>
            </a:r>
            <a:r>
              <a:rPr lang="es-ES_tradnl" sz="800" b="1" i="1" dirty="0"/>
              <a:t>club deportivo y cultural,</a:t>
            </a:r>
            <a:r>
              <a:rPr lang="es-ES_tradnl" sz="800" dirty="0"/>
              <a:t> de manera que se puedan realizar actividades tanto deportivas como culturales que vayan en beneficio de la comunidad linarense y sean un aporte al proyecto de país bicentenario que promueven nuestras autoridades de gobierno.  </a:t>
            </a:r>
            <a:endParaRPr lang="es-CL" sz="800" dirty="0"/>
          </a:p>
          <a:p>
            <a:pPr lvl="0"/>
            <a:r>
              <a:rPr lang="es-ES_tradnl" sz="800" dirty="0" smtClean="0"/>
              <a:t>2. Que </a:t>
            </a:r>
            <a:r>
              <a:rPr lang="es-ES_tradnl" sz="800" dirty="0"/>
              <a:t>la asociación de personas naturales se ha congregado y cumple con los requisitos necesarios para constituirse en una entidad deportiva-cultural, con una directiva, estatutos que la reglamentan y la cantidad de integrantes y edades que se exige.</a:t>
            </a:r>
            <a:endParaRPr lang="es-CL" sz="800" dirty="0"/>
          </a:p>
          <a:p>
            <a:pPr lvl="0" algn="just"/>
            <a:r>
              <a:rPr lang="es-ES_tradnl" sz="800" dirty="0" smtClean="0"/>
              <a:t>3. Por </a:t>
            </a:r>
            <a:r>
              <a:rPr lang="es-ES_tradnl" sz="800" dirty="0"/>
              <a:t>lo anteriormente expuesto solicita a UD. el envío de un </a:t>
            </a:r>
            <a:r>
              <a:rPr lang="es-ES_tradnl" sz="800" b="1" i="1" dirty="0"/>
              <a:t>Ministro de Fe</a:t>
            </a:r>
            <a:r>
              <a:rPr lang="es-ES_tradnl" sz="800" dirty="0"/>
              <a:t> que en la asamblea general citada para el día </a:t>
            </a:r>
            <a:r>
              <a:rPr lang="es-ES_tradnl" sz="800" b="1" i="1" dirty="0"/>
              <a:t>lunes 14  de mayo a las 17:00 </a:t>
            </a:r>
            <a:r>
              <a:rPr lang="es-ES_tradnl" sz="800" b="1" i="1" dirty="0" err="1"/>
              <a:t>hrs</a:t>
            </a:r>
            <a:r>
              <a:rPr lang="es-ES_tradnl" sz="800" dirty="0"/>
              <a:t>.  pueda concurrir a su sede ubicada en Escuela Francesa de Linares  Rengo 7896  Linares, fono (73)223344, para certificar dicho acto, el cual les permita obtener la personalidad jurídica.</a:t>
            </a:r>
            <a:endParaRPr lang="es-CL" sz="800" dirty="0"/>
          </a:p>
          <a:p>
            <a:r>
              <a:rPr lang="es-ES_tradnl" sz="800" dirty="0"/>
              <a:t> </a:t>
            </a:r>
            <a:endParaRPr lang="es-CL" sz="800" dirty="0"/>
          </a:p>
          <a:p>
            <a:r>
              <a:rPr lang="es-ES_tradnl" sz="800" dirty="0"/>
              <a:t>	</a:t>
            </a:r>
            <a:endParaRPr lang="es-CL" sz="800" dirty="0"/>
          </a:p>
          <a:p>
            <a:r>
              <a:rPr lang="es-ES_tradnl" sz="800" dirty="0"/>
              <a:t> 	 	En espera de una respuesta favorable a dicha solicitud, la que va en beneficio directo de la comunidad linarense y de nuestro proyecto de país  </a:t>
            </a:r>
            <a:endParaRPr lang="es-CL" sz="800" dirty="0"/>
          </a:p>
          <a:p>
            <a:pPr algn="just"/>
            <a:r>
              <a:rPr lang="es-ES_tradnl" sz="800" dirty="0"/>
              <a:t>	Le saluda Atte.</a:t>
            </a:r>
            <a:endParaRPr lang="es-CL" sz="800" dirty="0"/>
          </a:p>
          <a:p>
            <a:r>
              <a:rPr lang="es-ES_tradnl" sz="1000" dirty="0"/>
              <a:t> </a:t>
            </a:r>
            <a:endParaRPr lang="es-CL" sz="1000" dirty="0"/>
          </a:p>
          <a:p>
            <a:pPr algn="ctr"/>
            <a:r>
              <a:rPr lang="es-ES_tradnl" sz="1000" dirty="0"/>
              <a:t>  </a:t>
            </a:r>
            <a:r>
              <a:rPr lang="es-ES_tradnl" sz="1000" dirty="0" smtClean="0"/>
              <a:t>FERNANDO </a:t>
            </a:r>
            <a:r>
              <a:rPr lang="es-ES_tradnl" sz="1000" dirty="0"/>
              <a:t>OSSES RUIZ </a:t>
            </a:r>
            <a:endParaRPr lang="es-CL" sz="1000" dirty="0"/>
          </a:p>
          <a:p>
            <a:pPr algn="ctr"/>
            <a:r>
              <a:rPr lang="es-ES_tradnl" sz="1000" dirty="0"/>
              <a:t>DIRECTORA ESCUELA FRANCESA</a:t>
            </a:r>
            <a:endParaRPr lang="es-CL" sz="1000" dirty="0"/>
          </a:p>
          <a:p>
            <a:pPr algn="ctr"/>
            <a:r>
              <a:rPr lang="es-ES_tradnl" sz="1000" dirty="0"/>
              <a:t>LINARES.</a:t>
            </a:r>
            <a:endParaRPr lang="es-CL" sz="1000" dirty="0"/>
          </a:p>
          <a:p>
            <a:r>
              <a:rPr lang="es-ES_tradnl" sz="800" dirty="0" smtClean="0"/>
              <a:t>FOR/</a:t>
            </a:r>
            <a:r>
              <a:rPr lang="es-ES_tradnl" sz="800" dirty="0" err="1" smtClean="0"/>
              <a:t>map</a:t>
            </a:r>
            <a:endParaRPr lang="es-ES_tradnl" sz="800" dirty="0" smtClean="0"/>
          </a:p>
          <a:p>
            <a:r>
              <a:rPr lang="es-ES_tradnl" sz="1600" u="sng" dirty="0" smtClean="0"/>
              <a:t>DISTRIBUCIÓN</a:t>
            </a:r>
            <a:endParaRPr lang="es-CL" sz="1600" dirty="0"/>
          </a:p>
          <a:p>
            <a:r>
              <a:rPr lang="es-ES_tradnl" sz="1600" dirty="0"/>
              <a:t>Chile Deportes </a:t>
            </a:r>
            <a:endParaRPr lang="es-CL" sz="1600" dirty="0"/>
          </a:p>
          <a:p>
            <a:r>
              <a:rPr lang="en-US" sz="1600" dirty="0" smtClean="0"/>
              <a:t>Arch. Esc</a:t>
            </a:r>
            <a:r>
              <a:rPr lang="en-US" sz="1600" dirty="0"/>
              <a:t>. </a:t>
            </a:r>
            <a:r>
              <a:rPr lang="en-US" sz="1600" dirty="0" err="1"/>
              <a:t>Francesa</a:t>
            </a:r>
            <a:endParaRPr lang="es-CL" sz="1600" dirty="0"/>
          </a:p>
          <a:p>
            <a:endParaRPr lang="es-CL" sz="1000" dirty="0"/>
          </a:p>
        </p:txBody>
      </p:sp>
      <p:sp>
        <p:nvSpPr>
          <p:cNvPr id="5" name="4 Rectángulo"/>
          <p:cNvSpPr/>
          <p:nvPr/>
        </p:nvSpPr>
        <p:spPr>
          <a:xfrm>
            <a:off x="4427984" y="5805264"/>
            <a:ext cx="2016224"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7" name="6 Conector recto de flecha"/>
          <p:cNvCxnSpPr/>
          <p:nvPr/>
        </p:nvCxnSpPr>
        <p:spPr>
          <a:xfrm>
            <a:off x="3491880" y="1484784"/>
            <a:ext cx="864096" cy="4536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2238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687" y="0"/>
            <a:ext cx="9118313" cy="6858000"/>
          </a:xfrm>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20000"/>
          </a:bodyPr>
          <a:lstStyle/>
          <a:p>
            <a:pPr lvl="0"/>
            <a:r>
              <a:rPr lang="es-CL" b="1" dirty="0"/>
              <a:t>Siguiendo el modelo revisado en clases, escribe una solicitud, utilizando los siguientes datos: 15 PTS.</a:t>
            </a:r>
            <a:endParaRPr lang="es-CL" dirty="0"/>
          </a:p>
          <a:p>
            <a:r>
              <a:rPr lang="es-CL" dirty="0"/>
              <a:t> </a:t>
            </a:r>
          </a:p>
          <a:p>
            <a:r>
              <a:rPr lang="es-CL" dirty="0"/>
              <a:t>Remitente: </a:t>
            </a:r>
            <a:r>
              <a:rPr lang="es-CL" dirty="0" smtClean="0"/>
              <a:t>nombre </a:t>
            </a:r>
            <a:r>
              <a:rPr lang="es-CL" smtClean="0"/>
              <a:t>del alumno/a</a:t>
            </a:r>
            <a:endParaRPr lang="es-CL" dirty="0"/>
          </a:p>
          <a:p>
            <a:r>
              <a:rPr lang="es-CL" dirty="0"/>
              <a:t>Destinatario: Sra. Carolina </a:t>
            </a:r>
            <a:r>
              <a:rPr lang="es-CL" dirty="0" err="1"/>
              <a:t>Vielma</a:t>
            </a:r>
            <a:r>
              <a:rPr lang="es-CL" dirty="0"/>
              <a:t> del Pozo.</a:t>
            </a:r>
          </a:p>
          <a:p>
            <a:r>
              <a:rPr lang="es-CL" dirty="0"/>
              <a:t>Institución</a:t>
            </a:r>
            <a:r>
              <a:rPr lang="es-CL" b="1" dirty="0"/>
              <a:t>: SAN AGUSTÍN ANALISTAS</a:t>
            </a:r>
            <a:endParaRPr lang="es-CL" dirty="0"/>
          </a:p>
          <a:p>
            <a:r>
              <a:rPr lang="es-CL" dirty="0"/>
              <a:t>Cargo del Remitente: Analista en Jefe.</a:t>
            </a:r>
          </a:p>
          <a:p>
            <a:r>
              <a:rPr lang="es-CL" dirty="0"/>
              <a:t>Cargo del Destinatario: </a:t>
            </a:r>
            <a:r>
              <a:rPr lang="es-CL" b="1" dirty="0"/>
              <a:t>PRESIDENTE EDIFICIO NUEVA ERA.</a:t>
            </a:r>
            <a:endParaRPr lang="es-CL" dirty="0"/>
          </a:p>
          <a:p>
            <a:r>
              <a:rPr lang="es-CL" dirty="0"/>
              <a:t>Fecha de la solicitud: 15 de Julio de 2013.</a:t>
            </a:r>
          </a:p>
          <a:p>
            <a:r>
              <a:rPr lang="es-CL" dirty="0"/>
              <a:t>Lugar del Emisor: Linares</a:t>
            </a:r>
          </a:p>
          <a:p>
            <a:r>
              <a:rPr lang="es-CL" dirty="0"/>
              <a:t>Lugar del Destinatario: Linares</a:t>
            </a:r>
          </a:p>
          <a:p>
            <a:r>
              <a:rPr lang="es-CL" dirty="0"/>
              <a:t>Motivo d la solicitud: Solicitar información sobre valor de instalación de redes para computadores en línea en edificio de oficinas “Nueva Era”  con </a:t>
            </a:r>
            <a:r>
              <a:rPr lang="es-CL" dirty="0" err="1"/>
              <a:t>iva</a:t>
            </a:r>
            <a:r>
              <a:rPr lang="es-CL" dirty="0"/>
              <a:t> incluida.</a:t>
            </a:r>
          </a:p>
          <a:p>
            <a:r>
              <a:rPr lang="es-CL" dirty="0"/>
              <a:t> ** Los datos que no aparecen deben ser creados por el alumno/a.</a:t>
            </a:r>
          </a:p>
          <a:p>
            <a:endParaRPr lang="es-CL" dirty="0"/>
          </a:p>
        </p:txBody>
      </p:sp>
    </p:spTree>
    <p:extLst>
      <p:ext uri="{BB962C8B-B14F-4D97-AF65-F5344CB8AC3E}">
        <p14:creationId xmlns:p14="http://schemas.microsoft.com/office/powerpoint/2010/main" val="3437997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DEFINICIÓN</a:t>
            </a:r>
            <a:endParaRPr lang="es-CL" dirty="0"/>
          </a:p>
        </p:txBody>
      </p:sp>
      <p:sp>
        <p:nvSpPr>
          <p:cNvPr id="3" name="2 Marcador de contenido"/>
          <p:cNvSpPr>
            <a:spLocks noGrp="1"/>
          </p:cNvSpPr>
          <p:nvPr>
            <p:ph idx="1"/>
          </p:nvPr>
        </p:nvSpPr>
        <p:spPr/>
        <p:txBody>
          <a:bodyPr>
            <a:normAutofit fontScale="92500" lnSpcReduction="20000"/>
          </a:bodyPr>
          <a:lstStyle/>
          <a:p>
            <a:r>
              <a:rPr lang="es-CL" b="1" dirty="0" smtClean="0">
                <a:hlinkClick r:id="rId2" tooltip="tipos de textos funcionales:¿qué son textos funcionales?"/>
              </a:rPr>
              <a:t>La solicitud</a:t>
            </a:r>
            <a:r>
              <a:rPr lang="es-CL" dirty="0" smtClean="0"/>
              <a:t> es un documento que sirve para dirigirse a determinada autoridad, pidiendo algo que está contemplado en las leyes vigentes y a lo cual se tiene justo derecho. Generalmente ,se usa para asuntos oficiales ,como pedir certificados de estudios, inscripción de postulante, empleo, traslados, fecha exámenes, rectificación de nombre, etc.</a:t>
            </a:r>
          </a:p>
          <a:p>
            <a:r>
              <a:rPr lang="es-CL" dirty="0" smtClean="0"/>
              <a:t>Además la solicitud tradicional, también hay un tipo de formulario( en papel impreso que usa cada institución pública o privada)</a:t>
            </a:r>
            <a:endParaRPr lang="es-CL" dirty="0"/>
          </a:p>
        </p:txBody>
      </p:sp>
    </p:spTree>
    <p:extLst>
      <p:ext uri="{BB962C8B-B14F-4D97-AF65-F5344CB8AC3E}">
        <p14:creationId xmlns:p14="http://schemas.microsoft.com/office/powerpoint/2010/main" val="3665232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5212"/>
            <a:ext cx="3779912" cy="1143000"/>
          </a:xfrm>
        </p:spPr>
        <p:txBody>
          <a:bodyPr/>
          <a:lstStyle/>
          <a:p>
            <a:r>
              <a:rPr lang="es-CL" dirty="0"/>
              <a:t>M</a:t>
            </a:r>
            <a:r>
              <a:rPr lang="es-CL" dirty="0" smtClean="0"/>
              <a:t>embrete</a:t>
            </a:r>
            <a:endParaRPr lang="es-CL" dirty="0"/>
          </a:p>
        </p:txBody>
      </p:sp>
      <p:sp>
        <p:nvSpPr>
          <p:cNvPr id="3" name="2 Marcador de contenido"/>
          <p:cNvSpPr>
            <a:spLocks noGrp="1"/>
          </p:cNvSpPr>
          <p:nvPr>
            <p:ph idx="1"/>
          </p:nvPr>
        </p:nvSpPr>
        <p:spPr>
          <a:xfrm>
            <a:off x="179512" y="1600200"/>
            <a:ext cx="3672408" cy="4525963"/>
          </a:xfrm>
        </p:spPr>
        <p:txBody>
          <a:bodyPr/>
          <a:lstStyle/>
          <a:p>
            <a:pPr marL="0" indent="0" algn="just">
              <a:buNone/>
            </a:pPr>
            <a:r>
              <a:rPr lang="es-CL" dirty="0" smtClean="0"/>
              <a:t>Considera el nombre de la institución, el logo que utiliza, la dirección, el correo electrónico y la página web.</a:t>
            </a:r>
            <a:endParaRPr lang="es-CL" dirty="0"/>
          </a:p>
        </p:txBody>
      </p:sp>
      <p:sp>
        <p:nvSpPr>
          <p:cNvPr id="4" name="3 CuadroTexto"/>
          <p:cNvSpPr txBox="1"/>
          <p:nvPr/>
        </p:nvSpPr>
        <p:spPr>
          <a:xfrm>
            <a:off x="4540308" y="116632"/>
            <a:ext cx="4464496" cy="93256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l-GR" sz="1000" dirty="0" smtClean="0"/>
              <a:t>Ω</a:t>
            </a:r>
            <a:r>
              <a:rPr lang="es-CL" sz="1000" dirty="0" smtClean="0"/>
              <a:t>    </a:t>
            </a:r>
            <a:r>
              <a:rPr lang="es-ES_tradnl" sz="1000" dirty="0" smtClean="0"/>
              <a:t>ESCUELA </a:t>
            </a:r>
            <a:r>
              <a:rPr lang="es-ES_tradnl" sz="1000" dirty="0"/>
              <a:t>FANCESA  </a:t>
            </a:r>
            <a:endParaRPr lang="es-CL" sz="1000" dirty="0"/>
          </a:p>
          <a:p>
            <a:r>
              <a:rPr lang="es-ES_tradnl" sz="1000" dirty="0"/>
              <a:t>LINARES</a:t>
            </a:r>
            <a:endParaRPr lang="es-CL" sz="1000" dirty="0"/>
          </a:p>
          <a:p>
            <a:r>
              <a:rPr lang="es-ES_tradnl" sz="1000" b="1" u="sng" dirty="0"/>
              <a:t>LAS ROCAS 645 – FONO </a:t>
            </a:r>
            <a:r>
              <a:rPr lang="es-ES_tradnl" sz="1000" b="1" u="sng" dirty="0" smtClean="0"/>
              <a:t>210152</a:t>
            </a:r>
          </a:p>
          <a:p>
            <a:endParaRPr lang="es-CL" sz="1000" b="1" u="sng" dirty="0"/>
          </a:p>
          <a:p>
            <a:r>
              <a:rPr lang="es-ES_tradnl" sz="1000" dirty="0"/>
              <a:t> </a:t>
            </a:r>
            <a:r>
              <a:rPr lang="es-ES_tradnl" sz="1000" dirty="0" smtClean="0"/>
              <a:t>	REF</a:t>
            </a:r>
            <a:r>
              <a:rPr lang="es-ES_tradnl" sz="1000" dirty="0"/>
              <a:t>.: SOLICITA MINISTRO DE FE</a:t>
            </a:r>
            <a:endParaRPr lang="es-CL" sz="1000" dirty="0"/>
          </a:p>
          <a:p>
            <a:r>
              <a:rPr lang="es-ES_tradnl" sz="1000" dirty="0"/>
              <a:t>	MAT.: LO QUE INDICA.</a:t>
            </a:r>
            <a:endParaRPr lang="es-CL" sz="1000" dirty="0"/>
          </a:p>
          <a:p>
            <a:r>
              <a:rPr lang="es-ES_tradnl" sz="1000" dirty="0"/>
              <a:t> </a:t>
            </a:r>
            <a:endParaRPr lang="es-CL" sz="1000" dirty="0"/>
          </a:p>
          <a:p>
            <a:r>
              <a:rPr lang="es-ES_tradnl" sz="1000" dirty="0"/>
              <a:t>	LINARES, Miércoles 25 de abril de 2007.</a:t>
            </a:r>
            <a:endParaRPr lang="es-CL" sz="1000" dirty="0"/>
          </a:p>
          <a:p>
            <a:r>
              <a:rPr lang="es-ES_tradnl" sz="1000" dirty="0"/>
              <a:t> </a:t>
            </a:r>
            <a:endParaRPr lang="es-CL" sz="1000" dirty="0"/>
          </a:p>
          <a:p>
            <a:r>
              <a:rPr lang="es-ES_tradnl" sz="1000" dirty="0"/>
              <a:t>DE: Fernando </a:t>
            </a:r>
            <a:r>
              <a:rPr lang="es-ES_tradnl" sz="1000" dirty="0" err="1"/>
              <a:t>Osses</a:t>
            </a:r>
            <a:r>
              <a:rPr lang="es-ES_tradnl" sz="1000" dirty="0"/>
              <a:t> Ruiz</a:t>
            </a:r>
            <a:endParaRPr lang="es-CL" sz="1000" dirty="0"/>
          </a:p>
          <a:p>
            <a:r>
              <a:rPr lang="pt-BR" sz="1000" dirty="0"/>
              <a:t>A   : Sr. Carlos Verdugo Pérez</a:t>
            </a:r>
            <a:endParaRPr lang="es-CL" sz="1000" dirty="0"/>
          </a:p>
          <a:p>
            <a:r>
              <a:rPr lang="pt-BR" sz="1000" dirty="0"/>
              <a:t>       </a:t>
            </a:r>
            <a:r>
              <a:rPr lang="pt-BR" sz="1000" dirty="0" err="1"/>
              <a:t>Director</a:t>
            </a:r>
            <a:r>
              <a:rPr lang="pt-BR" sz="1000" dirty="0"/>
              <a:t> Regional (S)</a:t>
            </a:r>
            <a:endParaRPr lang="es-CL" sz="1000" dirty="0"/>
          </a:p>
          <a:p>
            <a:r>
              <a:rPr lang="pt-BR" sz="1000" dirty="0"/>
              <a:t>       Chile Deportes</a:t>
            </a:r>
            <a:endParaRPr lang="es-CL" sz="1000" dirty="0"/>
          </a:p>
          <a:p>
            <a:r>
              <a:rPr lang="pt-BR" sz="1000" dirty="0"/>
              <a:t>       </a:t>
            </a:r>
            <a:r>
              <a:rPr lang="pt-BR" sz="1000" u="sng" dirty="0"/>
              <a:t> TALCA                                              .</a:t>
            </a:r>
            <a:endParaRPr lang="es-CL" sz="1000" dirty="0"/>
          </a:p>
          <a:p>
            <a:r>
              <a:rPr lang="pt-BR" sz="1000" dirty="0"/>
              <a:t> </a:t>
            </a:r>
            <a:endParaRPr lang="es-CL" sz="1000" dirty="0"/>
          </a:p>
          <a:p>
            <a:r>
              <a:rPr lang="pt-BR" sz="1000" dirty="0"/>
              <a:t> </a:t>
            </a:r>
            <a:endParaRPr lang="es-CL" sz="1000" dirty="0"/>
          </a:p>
          <a:p>
            <a:r>
              <a:rPr lang="pt-BR" sz="1000" dirty="0"/>
              <a:t>	</a:t>
            </a:r>
            <a:r>
              <a:rPr lang="es-ES_tradnl" sz="1000" dirty="0"/>
              <a:t>Fernando </a:t>
            </a:r>
            <a:r>
              <a:rPr lang="es-ES_tradnl" sz="1000" dirty="0" err="1"/>
              <a:t>Osses</a:t>
            </a:r>
            <a:r>
              <a:rPr lang="es-ES_tradnl" sz="1000" dirty="0"/>
              <a:t> Ruiz</a:t>
            </a:r>
            <a:r>
              <a:rPr lang="pt-BR" sz="1000" dirty="0"/>
              <a:t>, </a:t>
            </a:r>
            <a:r>
              <a:rPr lang="pt-BR" sz="1000" dirty="0" err="1"/>
              <a:t>Director</a:t>
            </a:r>
            <a:r>
              <a:rPr lang="pt-BR" sz="1000" dirty="0"/>
              <a:t> de </a:t>
            </a:r>
            <a:r>
              <a:rPr lang="pt-BR" sz="1000" dirty="0" err="1"/>
              <a:t>la</a:t>
            </a:r>
            <a:r>
              <a:rPr lang="pt-BR" sz="1000" dirty="0"/>
              <a:t> </a:t>
            </a:r>
            <a:r>
              <a:rPr lang="pt-BR" sz="1000" dirty="0" err="1"/>
              <a:t>Escuela</a:t>
            </a:r>
            <a:r>
              <a:rPr lang="pt-BR" sz="1000" dirty="0"/>
              <a:t> Francesa de </a:t>
            </a:r>
            <a:r>
              <a:rPr lang="pt-BR" sz="1000" dirty="0" err="1"/>
              <a:t>Linares</a:t>
            </a:r>
            <a:r>
              <a:rPr lang="pt-BR" sz="1000" dirty="0"/>
              <a:t>, saluda cordialmente al Sr. Carlos Verdugo Pérez, </a:t>
            </a:r>
            <a:r>
              <a:rPr lang="pt-BR" sz="1000" dirty="0" err="1"/>
              <a:t>Director</a:t>
            </a:r>
            <a:r>
              <a:rPr lang="pt-BR" sz="1000" dirty="0"/>
              <a:t>  Regional </a:t>
            </a:r>
            <a:r>
              <a:rPr lang="pt-BR" sz="1000" dirty="0" err="1"/>
              <a:t>Subrogante</a:t>
            </a:r>
            <a:r>
              <a:rPr lang="pt-BR" sz="1000" dirty="0"/>
              <a:t>  de Chile Deportes , y a través de </a:t>
            </a:r>
            <a:r>
              <a:rPr lang="pt-BR" sz="1000" dirty="0" err="1"/>
              <a:t>la</a:t>
            </a:r>
            <a:r>
              <a:rPr lang="pt-BR" sz="1000" dirty="0"/>
              <a:t> presente informa y solicita: </a:t>
            </a:r>
            <a:endParaRPr lang="es-CL" sz="1000" dirty="0"/>
          </a:p>
          <a:p>
            <a:r>
              <a:rPr lang="pt-BR" sz="1000" dirty="0"/>
              <a:t> </a:t>
            </a:r>
            <a:endParaRPr lang="es-CL" sz="1000" dirty="0"/>
          </a:p>
          <a:p>
            <a:pPr lvl="0"/>
            <a:r>
              <a:rPr lang="es-ES_tradnl" sz="1000" dirty="0"/>
              <a:t>Que a raíz del interés surgido en su comunidad educativa, padres y apoderados y personas ligadas a la institución educacional que dirige: “Escuela Francesa de Linares” ha nacido la necesidad de asociarse para proyectarse e integrase en forma real y participativa a la comunidad linarense, a través de un </a:t>
            </a:r>
            <a:r>
              <a:rPr lang="es-ES_tradnl" sz="1000" b="1" i="1" dirty="0"/>
              <a:t>club deportivo y cultural,</a:t>
            </a:r>
            <a:r>
              <a:rPr lang="es-ES_tradnl" sz="1000" dirty="0"/>
              <a:t> de manera que se puedan realizar actividades tanto deportivas como culturales que vayan en beneficio de la comunidad linarense y sean un aporte al proyecto de país bicentenario que promueven nuestras autoridades de gobierno.  </a:t>
            </a:r>
            <a:endParaRPr lang="es-CL" sz="1000" dirty="0"/>
          </a:p>
          <a:p>
            <a:pPr lvl="0"/>
            <a:r>
              <a:rPr lang="es-ES_tradnl" sz="1000" dirty="0"/>
              <a:t>Que la asociación de personas naturales se ha congregado y cumple con los requisitos necesarios para constituirse en una entidad deportiva-cultural, con una directiva, estatutos que la reglamentan y la cantidad de integrantes y edades que se exige.</a:t>
            </a:r>
            <a:endParaRPr lang="es-CL" sz="1000" dirty="0"/>
          </a:p>
          <a:p>
            <a:pPr lvl="0"/>
            <a:r>
              <a:rPr lang="es-ES_tradnl" sz="1000" dirty="0"/>
              <a:t>Por lo anteriormente expuesto solicita a UD. el envío de un </a:t>
            </a:r>
            <a:r>
              <a:rPr lang="es-ES_tradnl" sz="1000" b="1" i="1" dirty="0"/>
              <a:t>Ministro de Fe</a:t>
            </a:r>
            <a:r>
              <a:rPr lang="es-ES_tradnl" sz="1000" dirty="0"/>
              <a:t> que en la asamblea general citada para el día </a:t>
            </a:r>
            <a:r>
              <a:rPr lang="es-ES_tradnl" sz="1000" b="1" i="1" dirty="0"/>
              <a:t>lunes 14  de mayo a las 17:00 </a:t>
            </a:r>
            <a:r>
              <a:rPr lang="es-ES_tradnl" sz="1000" b="1" i="1" dirty="0" err="1"/>
              <a:t>hrs</a:t>
            </a:r>
            <a:r>
              <a:rPr lang="es-ES_tradnl" sz="1000" dirty="0"/>
              <a:t>.  pueda concurrir a su sede ubicada en Escuela Francesa de Linares  Rengo 7896  Linares, fono (73)223344, para certificar dicho acto, el cual les permita obtener la personalidad jurídica.</a:t>
            </a:r>
            <a:endParaRPr lang="es-CL" sz="1000" dirty="0"/>
          </a:p>
          <a:p>
            <a:r>
              <a:rPr lang="es-ES_tradnl" sz="1000" dirty="0"/>
              <a:t> </a:t>
            </a:r>
            <a:endParaRPr lang="es-CL" sz="1000" dirty="0"/>
          </a:p>
          <a:p>
            <a:r>
              <a:rPr lang="es-ES_tradnl" sz="1000" dirty="0"/>
              <a:t> </a:t>
            </a:r>
            <a:endParaRPr lang="es-CL" sz="1000" dirty="0"/>
          </a:p>
          <a:p>
            <a:r>
              <a:rPr lang="es-ES_tradnl" sz="1000" dirty="0"/>
              <a:t> </a:t>
            </a:r>
            <a:endParaRPr lang="es-CL" sz="1000" dirty="0"/>
          </a:p>
          <a:p>
            <a:r>
              <a:rPr lang="es-ES_tradnl" sz="1000" dirty="0"/>
              <a:t>	 	En espera de una respuesta favorable a dicha solicitud, la que va en beneficio directo de la comunidad linarense y de nuestro proyecto de país  </a:t>
            </a:r>
            <a:endParaRPr lang="es-CL" sz="1000" dirty="0"/>
          </a:p>
          <a:p>
            <a:r>
              <a:rPr lang="es-ES_tradnl" sz="1000" dirty="0"/>
              <a:t>	Le saluda Atte.</a:t>
            </a:r>
            <a:endParaRPr lang="es-CL" sz="1000" dirty="0"/>
          </a:p>
          <a:p>
            <a:r>
              <a:rPr lang="es-ES_tradnl" sz="1000" dirty="0"/>
              <a:t> </a:t>
            </a:r>
            <a:endParaRPr lang="es-CL" sz="1000" dirty="0"/>
          </a:p>
          <a:p>
            <a:r>
              <a:rPr lang="es-ES_tradnl" sz="1000" dirty="0"/>
              <a:t> </a:t>
            </a:r>
            <a:endParaRPr lang="es-CL" sz="1000" dirty="0"/>
          </a:p>
          <a:p>
            <a:r>
              <a:rPr lang="es-ES_tradnl" sz="1000" dirty="0"/>
              <a:t> </a:t>
            </a:r>
            <a:endParaRPr lang="es-CL" sz="1000" dirty="0"/>
          </a:p>
          <a:p>
            <a:r>
              <a:rPr lang="es-ES_tradnl" sz="1000" dirty="0"/>
              <a:t> </a:t>
            </a:r>
            <a:endParaRPr lang="es-CL" sz="1000" dirty="0"/>
          </a:p>
          <a:p>
            <a:r>
              <a:rPr lang="es-ES_tradnl" sz="1000" dirty="0"/>
              <a:t> </a:t>
            </a:r>
            <a:endParaRPr lang="es-CL" sz="1000" dirty="0"/>
          </a:p>
          <a:p>
            <a:r>
              <a:rPr lang="es-ES_tradnl" sz="1000" dirty="0"/>
              <a:t> </a:t>
            </a:r>
            <a:endParaRPr lang="es-CL" sz="1000" dirty="0"/>
          </a:p>
          <a:p>
            <a:r>
              <a:rPr lang="es-ES_tradnl" sz="1000" dirty="0"/>
              <a:t> </a:t>
            </a:r>
            <a:endParaRPr lang="es-CL" sz="1000" dirty="0"/>
          </a:p>
          <a:p>
            <a:r>
              <a:rPr lang="es-ES_tradnl" sz="1000" dirty="0"/>
              <a:t>FERNANDO OSSES RUIZ </a:t>
            </a:r>
            <a:endParaRPr lang="es-CL" sz="1000" dirty="0"/>
          </a:p>
          <a:p>
            <a:r>
              <a:rPr lang="es-ES_tradnl" sz="1000" dirty="0"/>
              <a:t>DIRECTORA ESCUELA FRANCESA</a:t>
            </a:r>
            <a:endParaRPr lang="es-CL" sz="1000" dirty="0"/>
          </a:p>
          <a:p>
            <a:r>
              <a:rPr lang="es-ES_tradnl" sz="1000" dirty="0"/>
              <a:t>LINARES.</a:t>
            </a:r>
            <a:endParaRPr lang="es-CL" sz="1000" dirty="0"/>
          </a:p>
          <a:p>
            <a:r>
              <a:rPr lang="es-ES_tradnl" sz="1000" dirty="0"/>
              <a:t>FOR/</a:t>
            </a:r>
            <a:r>
              <a:rPr lang="es-ES_tradnl" sz="1000" dirty="0" err="1"/>
              <a:t>map</a:t>
            </a:r>
            <a:endParaRPr lang="es-CL" sz="1000" dirty="0"/>
          </a:p>
          <a:p>
            <a:r>
              <a:rPr lang="es-ES_tradnl" sz="1000" u="sng" dirty="0"/>
              <a:t>DISTRIBUCIÓN</a:t>
            </a:r>
            <a:endParaRPr lang="es-CL" sz="1000" dirty="0"/>
          </a:p>
          <a:p>
            <a:r>
              <a:rPr lang="es-ES_tradnl" sz="1000" dirty="0"/>
              <a:t>Chile Deportes </a:t>
            </a:r>
            <a:endParaRPr lang="es-CL" sz="1000" dirty="0"/>
          </a:p>
          <a:p>
            <a:r>
              <a:rPr lang="en-US" sz="1000" dirty="0"/>
              <a:t>Arch. Esc. </a:t>
            </a:r>
            <a:r>
              <a:rPr lang="en-US" sz="1000" dirty="0" err="1"/>
              <a:t>Francesa</a:t>
            </a:r>
            <a:endParaRPr lang="es-CL" sz="1000" dirty="0"/>
          </a:p>
          <a:p>
            <a:endParaRPr lang="es-CL" sz="1000" dirty="0"/>
          </a:p>
        </p:txBody>
      </p:sp>
      <p:cxnSp>
        <p:nvCxnSpPr>
          <p:cNvPr id="6" name="5 Conector recto de flecha"/>
          <p:cNvCxnSpPr/>
          <p:nvPr/>
        </p:nvCxnSpPr>
        <p:spPr>
          <a:xfrm flipV="1">
            <a:off x="3419872" y="548680"/>
            <a:ext cx="93610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6 Forma libre"/>
          <p:cNvSpPr/>
          <p:nvPr/>
        </p:nvSpPr>
        <p:spPr>
          <a:xfrm>
            <a:off x="4201142" y="0"/>
            <a:ext cx="3323186" cy="1025870"/>
          </a:xfrm>
          <a:custGeom>
            <a:avLst/>
            <a:gdLst>
              <a:gd name="connsiteX0" fmla="*/ 0 w 2521761"/>
              <a:gd name="connsiteY0" fmla="*/ 110837 h 1025870"/>
              <a:gd name="connsiteX1" fmla="*/ 2521527 w 2521761"/>
              <a:gd name="connsiteY1" fmla="*/ 152400 h 1025870"/>
              <a:gd name="connsiteX2" fmla="*/ 152400 w 2521761"/>
              <a:gd name="connsiteY2" fmla="*/ 1025237 h 1025870"/>
              <a:gd name="connsiteX3" fmla="*/ 429491 w 2521761"/>
              <a:gd name="connsiteY3" fmla="*/ 0 h 1025870"/>
              <a:gd name="connsiteX4" fmla="*/ 429491 w 2521761"/>
              <a:gd name="connsiteY4" fmla="*/ 0 h 1025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1761" h="1025870">
                <a:moveTo>
                  <a:pt x="0" y="110837"/>
                </a:moveTo>
                <a:cubicBezTo>
                  <a:pt x="1248063" y="55418"/>
                  <a:pt x="2496127" y="0"/>
                  <a:pt x="2521527" y="152400"/>
                </a:cubicBezTo>
                <a:cubicBezTo>
                  <a:pt x="2546927" y="304800"/>
                  <a:pt x="501073" y="1050637"/>
                  <a:pt x="152400" y="1025237"/>
                </a:cubicBezTo>
                <a:cubicBezTo>
                  <a:pt x="-196273" y="999837"/>
                  <a:pt x="429491" y="0"/>
                  <a:pt x="429491" y="0"/>
                </a:cubicBezTo>
                <a:lnTo>
                  <a:pt x="42949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Tree>
    <p:extLst>
      <p:ext uri="{BB962C8B-B14F-4D97-AF65-F5344CB8AC3E}">
        <p14:creationId xmlns:p14="http://schemas.microsoft.com/office/powerpoint/2010/main" val="1266903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3394720" cy="706090"/>
          </a:xfrm>
        </p:spPr>
        <p:txBody>
          <a:bodyPr>
            <a:normAutofit fontScale="90000"/>
          </a:bodyPr>
          <a:lstStyle/>
          <a:p>
            <a:r>
              <a:rPr lang="es-CL" dirty="0" smtClean="0"/>
              <a:t>REFERENCIA</a:t>
            </a:r>
            <a:endParaRPr lang="es-CL" dirty="0"/>
          </a:p>
        </p:txBody>
      </p:sp>
      <p:sp>
        <p:nvSpPr>
          <p:cNvPr id="3" name="2 Marcador de contenido"/>
          <p:cNvSpPr>
            <a:spLocks noGrp="1"/>
          </p:cNvSpPr>
          <p:nvPr>
            <p:ph idx="1"/>
          </p:nvPr>
        </p:nvSpPr>
        <p:spPr>
          <a:xfrm>
            <a:off x="130455" y="1052736"/>
            <a:ext cx="4176464" cy="4525963"/>
          </a:xfrm>
        </p:spPr>
        <p:txBody>
          <a:bodyPr>
            <a:normAutofit/>
          </a:bodyPr>
          <a:lstStyle/>
          <a:p>
            <a:pPr algn="just"/>
            <a:r>
              <a:rPr lang="es-CL" sz="2800" b="1" dirty="0" smtClean="0"/>
              <a:t>Referencia o sumilla</a:t>
            </a:r>
            <a:r>
              <a:rPr lang="es-CL" sz="2800" dirty="0" smtClean="0"/>
              <a:t>: es el resumen de lo solicitado,  escribe en la parte superior derecha del papel. La referencia es importante por en muchas cosas se evita la lectura de todo el contenido de la solicitud.</a:t>
            </a:r>
            <a:endParaRPr lang="es-CL" sz="2800" dirty="0"/>
          </a:p>
        </p:txBody>
      </p:sp>
      <p:sp>
        <p:nvSpPr>
          <p:cNvPr id="4" name="3 CuadroTexto"/>
          <p:cNvSpPr txBox="1"/>
          <p:nvPr/>
        </p:nvSpPr>
        <p:spPr>
          <a:xfrm>
            <a:off x="4525741" y="19294"/>
            <a:ext cx="4464496" cy="93256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S_tradnl" sz="1000" dirty="0"/>
              <a:t>ESCUELA FANCESA  </a:t>
            </a:r>
            <a:endParaRPr lang="es-CL" sz="1000" dirty="0"/>
          </a:p>
          <a:p>
            <a:r>
              <a:rPr lang="es-ES_tradnl" sz="1000" dirty="0"/>
              <a:t>LINARES</a:t>
            </a:r>
            <a:endParaRPr lang="es-CL" sz="1000" dirty="0"/>
          </a:p>
          <a:p>
            <a:r>
              <a:rPr lang="es-ES_tradnl" sz="1000" b="1" u="sng" dirty="0"/>
              <a:t>LAS ROCAS 645 – FONO </a:t>
            </a:r>
            <a:r>
              <a:rPr lang="es-ES_tradnl" sz="1000" b="1" u="sng" dirty="0" smtClean="0"/>
              <a:t>210152</a:t>
            </a:r>
          </a:p>
          <a:p>
            <a:endParaRPr lang="es-CL" sz="1000" b="1" u="sng" dirty="0"/>
          </a:p>
          <a:p>
            <a:r>
              <a:rPr lang="es-ES_tradnl" sz="1000" dirty="0"/>
              <a:t> </a:t>
            </a:r>
            <a:r>
              <a:rPr lang="es-ES_tradnl" sz="1000" dirty="0" smtClean="0"/>
              <a:t>	REF</a:t>
            </a:r>
            <a:r>
              <a:rPr lang="es-ES_tradnl" sz="1000" dirty="0"/>
              <a:t>.: SOLICITA MINISTRO DE FE</a:t>
            </a:r>
            <a:endParaRPr lang="es-CL" sz="1000" dirty="0"/>
          </a:p>
          <a:p>
            <a:r>
              <a:rPr lang="es-ES_tradnl" sz="1000" dirty="0"/>
              <a:t>	</a:t>
            </a:r>
            <a:endParaRPr lang="es-CL" sz="1000" dirty="0"/>
          </a:p>
          <a:p>
            <a:r>
              <a:rPr lang="es-ES_tradnl" sz="1000" dirty="0"/>
              <a:t> </a:t>
            </a:r>
            <a:endParaRPr lang="es-CL" sz="1000" dirty="0"/>
          </a:p>
          <a:p>
            <a:r>
              <a:rPr lang="es-ES_tradnl" sz="1000" dirty="0"/>
              <a:t>	LINARES, Miércoles 25 de abril de 2007.</a:t>
            </a:r>
            <a:endParaRPr lang="es-CL" sz="1000" dirty="0"/>
          </a:p>
          <a:p>
            <a:r>
              <a:rPr lang="es-ES_tradnl" sz="1000" dirty="0"/>
              <a:t> </a:t>
            </a:r>
            <a:endParaRPr lang="es-CL" sz="1000" dirty="0"/>
          </a:p>
          <a:p>
            <a:r>
              <a:rPr lang="es-ES_tradnl" sz="1000" dirty="0"/>
              <a:t>DE: Fernando </a:t>
            </a:r>
            <a:r>
              <a:rPr lang="es-ES_tradnl" sz="1000" dirty="0" err="1"/>
              <a:t>Osses</a:t>
            </a:r>
            <a:r>
              <a:rPr lang="es-ES_tradnl" sz="1000" dirty="0"/>
              <a:t> Ruiz</a:t>
            </a:r>
            <a:endParaRPr lang="es-CL" sz="1000" dirty="0"/>
          </a:p>
          <a:p>
            <a:r>
              <a:rPr lang="pt-BR" sz="1000" dirty="0"/>
              <a:t>A   : Sr. Carlos Verdugo Pérez</a:t>
            </a:r>
            <a:endParaRPr lang="es-CL" sz="1000" dirty="0"/>
          </a:p>
          <a:p>
            <a:r>
              <a:rPr lang="pt-BR" sz="1000" dirty="0"/>
              <a:t>       </a:t>
            </a:r>
            <a:r>
              <a:rPr lang="pt-BR" sz="1000" dirty="0" err="1"/>
              <a:t>Director</a:t>
            </a:r>
            <a:r>
              <a:rPr lang="pt-BR" sz="1000" dirty="0"/>
              <a:t> Regional (S)</a:t>
            </a:r>
            <a:endParaRPr lang="es-CL" sz="1000" dirty="0"/>
          </a:p>
          <a:p>
            <a:r>
              <a:rPr lang="pt-BR" sz="1000" dirty="0"/>
              <a:t>       Chile Deportes</a:t>
            </a:r>
            <a:endParaRPr lang="es-CL" sz="1000" dirty="0"/>
          </a:p>
          <a:p>
            <a:r>
              <a:rPr lang="pt-BR" sz="1000" dirty="0"/>
              <a:t>       </a:t>
            </a:r>
            <a:r>
              <a:rPr lang="pt-BR" sz="1000" u="sng" dirty="0"/>
              <a:t> TALCA                                              .</a:t>
            </a:r>
            <a:endParaRPr lang="es-CL" sz="1000" dirty="0"/>
          </a:p>
          <a:p>
            <a:r>
              <a:rPr lang="pt-BR" sz="1000" dirty="0"/>
              <a:t> </a:t>
            </a:r>
            <a:endParaRPr lang="es-CL" sz="1000" dirty="0"/>
          </a:p>
          <a:p>
            <a:r>
              <a:rPr lang="pt-BR" sz="1000" dirty="0"/>
              <a:t> </a:t>
            </a:r>
            <a:endParaRPr lang="es-CL" sz="1000" dirty="0"/>
          </a:p>
          <a:p>
            <a:r>
              <a:rPr lang="pt-BR" sz="1000" dirty="0"/>
              <a:t>	</a:t>
            </a:r>
            <a:r>
              <a:rPr lang="es-ES_tradnl" sz="1000" dirty="0"/>
              <a:t>Fernando </a:t>
            </a:r>
            <a:r>
              <a:rPr lang="es-ES_tradnl" sz="1000" dirty="0" err="1"/>
              <a:t>Osses</a:t>
            </a:r>
            <a:r>
              <a:rPr lang="es-ES_tradnl" sz="1000" dirty="0"/>
              <a:t> Ruiz</a:t>
            </a:r>
            <a:r>
              <a:rPr lang="pt-BR" sz="1000" dirty="0"/>
              <a:t>, </a:t>
            </a:r>
            <a:r>
              <a:rPr lang="pt-BR" sz="1000" dirty="0" err="1"/>
              <a:t>Director</a:t>
            </a:r>
            <a:r>
              <a:rPr lang="pt-BR" sz="1000" dirty="0"/>
              <a:t> de </a:t>
            </a:r>
            <a:r>
              <a:rPr lang="pt-BR" sz="1000" dirty="0" err="1"/>
              <a:t>la</a:t>
            </a:r>
            <a:r>
              <a:rPr lang="pt-BR" sz="1000" dirty="0"/>
              <a:t> </a:t>
            </a:r>
            <a:r>
              <a:rPr lang="pt-BR" sz="1000" dirty="0" err="1"/>
              <a:t>Escuela</a:t>
            </a:r>
            <a:r>
              <a:rPr lang="pt-BR" sz="1000" dirty="0"/>
              <a:t> Francesa de </a:t>
            </a:r>
            <a:r>
              <a:rPr lang="pt-BR" sz="1000" dirty="0" err="1"/>
              <a:t>Linares</a:t>
            </a:r>
            <a:r>
              <a:rPr lang="pt-BR" sz="1000" dirty="0"/>
              <a:t>, saluda cordialmente al Sr. Carlos Verdugo Pérez, </a:t>
            </a:r>
            <a:r>
              <a:rPr lang="pt-BR" sz="1000" dirty="0" err="1"/>
              <a:t>Director</a:t>
            </a:r>
            <a:r>
              <a:rPr lang="pt-BR" sz="1000" dirty="0"/>
              <a:t>  Regional </a:t>
            </a:r>
            <a:r>
              <a:rPr lang="pt-BR" sz="1000" dirty="0" err="1"/>
              <a:t>Subrogante</a:t>
            </a:r>
            <a:r>
              <a:rPr lang="pt-BR" sz="1000" dirty="0"/>
              <a:t>  de Chile Deportes , y a través de </a:t>
            </a:r>
            <a:r>
              <a:rPr lang="pt-BR" sz="1000" dirty="0" err="1"/>
              <a:t>la</a:t>
            </a:r>
            <a:r>
              <a:rPr lang="pt-BR" sz="1000" dirty="0"/>
              <a:t> presente informa y solicita: </a:t>
            </a:r>
            <a:endParaRPr lang="es-CL" sz="1000" dirty="0"/>
          </a:p>
          <a:p>
            <a:r>
              <a:rPr lang="pt-BR" sz="1000" dirty="0"/>
              <a:t> </a:t>
            </a:r>
            <a:endParaRPr lang="es-CL" sz="1000" dirty="0"/>
          </a:p>
          <a:p>
            <a:pPr lvl="0"/>
            <a:r>
              <a:rPr lang="es-ES_tradnl" sz="1000" dirty="0"/>
              <a:t>Que a raíz del interés surgido en su comunidad educativa, padres y apoderados y personas ligadas a la institución educacional que dirige: “Escuela Francesa de Linares” ha nacido la necesidad de asociarse para proyectarse e integrase en forma real y participativa a la comunidad linarense, a través de un </a:t>
            </a:r>
            <a:r>
              <a:rPr lang="es-ES_tradnl" sz="1000" b="1" i="1" dirty="0"/>
              <a:t>club deportivo y cultural,</a:t>
            </a:r>
            <a:r>
              <a:rPr lang="es-ES_tradnl" sz="1000" dirty="0"/>
              <a:t> de manera que se puedan realizar actividades tanto deportivas como culturales que vayan en beneficio de la comunidad linarense y sean un aporte al proyecto de país bicentenario que promueven nuestras autoridades de gobierno.  </a:t>
            </a:r>
            <a:endParaRPr lang="es-CL" sz="1000" dirty="0"/>
          </a:p>
          <a:p>
            <a:pPr lvl="0"/>
            <a:r>
              <a:rPr lang="es-ES_tradnl" sz="1000" dirty="0"/>
              <a:t>Que la asociación de personas naturales se ha congregado y cumple con los requisitos necesarios para constituirse en una entidad deportiva-cultural, con una directiva, estatutos que la reglamentan y la cantidad de integrantes y edades que se exige.</a:t>
            </a:r>
            <a:endParaRPr lang="es-CL" sz="1000" dirty="0"/>
          </a:p>
          <a:p>
            <a:pPr lvl="0"/>
            <a:r>
              <a:rPr lang="es-ES_tradnl" sz="1000" dirty="0"/>
              <a:t>Por lo anteriormente expuesto solicita a UD. el envío de un </a:t>
            </a:r>
            <a:r>
              <a:rPr lang="es-ES_tradnl" sz="1000" b="1" i="1" dirty="0"/>
              <a:t>Ministro de Fe</a:t>
            </a:r>
            <a:r>
              <a:rPr lang="es-ES_tradnl" sz="1000" dirty="0"/>
              <a:t> que en la asamblea general citada para el día </a:t>
            </a:r>
            <a:r>
              <a:rPr lang="es-ES_tradnl" sz="1000" b="1" i="1" dirty="0"/>
              <a:t>lunes 14  de mayo a las 17:00 </a:t>
            </a:r>
            <a:r>
              <a:rPr lang="es-ES_tradnl" sz="1000" b="1" i="1" dirty="0" err="1"/>
              <a:t>hrs</a:t>
            </a:r>
            <a:r>
              <a:rPr lang="es-ES_tradnl" sz="1000" dirty="0"/>
              <a:t>.  pueda concurrir a su sede ubicada en Escuela Francesa de Linares  Rengo 7896  Linares, fono (73)223344, para certificar dicho acto, el cual les permita obtener la personalidad jurídica.</a:t>
            </a:r>
            <a:endParaRPr lang="es-CL" sz="1000" dirty="0"/>
          </a:p>
          <a:p>
            <a:r>
              <a:rPr lang="es-ES_tradnl" sz="1000" dirty="0"/>
              <a:t> </a:t>
            </a:r>
            <a:endParaRPr lang="es-CL" sz="1000" dirty="0"/>
          </a:p>
          <a:p>
            <a:r>
              <a:rPr lang="es-ES_tradnl" sz="1000" dirty="0"/>
              <a:t>	</a:t>
            </a:r>
            <a:endParaRPr lang="es-CL" sz="1000" dirty="0"/>
          </a:p>
          <a:p>
            <a:r>
              <a:rPr lang="es-ES_tradnl" sz="1000" dirty="0"/>
              <a:t> </a:t>
            </a:r>
            <a:endParaRPr lang="es-CL" sz="1000" dirty="0"/>
          </a:p>
          <a:p>
            <a:r>
              <a:rPr lang="es-ES_tradnl" sz="1000" dirty="0"/>
              <a:t> </a:t>
            </a:r>
            <a:endParaRPr lang="es-CL" sz="1000" dirty="0"/>
          </a:p>
          <a:p>
            <a:r>
              <a:rPr lang="es-ES_tradnl" sz="1000" dirty="0"/>
              <a:t>	 	En espera de una respuesta favorable a dicha solicitud, la que va en beneficio directo de la comunidad linarense y de nuestro proyecto de país  </a:t>
            </a:r>
            <a:endParaRPr lang="es-CL" sz="1000" dirty="0"/>
          </a:p>
          <a:p>
            <a:r>
              <a:rPr lang="es-ES_tradnl" sz="1000" dirty="0"/>
              <a:t>	Le saluda Atte.</a:t>
            </a:r>
            <a:endParaRPr lang="es-CL" sz="1000" dirty="0"/>
          </a:p>
          <a:p>
            <a:r>
              <a:rPr lang="es-ES_tradnl" sz="1000" dirty="0"/>
              <a:t> </a:t>
            </a:r>
            <a:endParaRPr lang="es-CL" sz="1000" dirty="0"/>
          </a:p>
          <a:p>
            <a:r>
              <a:rPr lang="es-ES_tradnl" sz="1000" dirty="0"/>
              <a:t> </a:t>
            </a:r>
            <a:endParaRPr lang="es-CL" sz="1000" dirty="0"/>
          </a:p>
          <a:p>
            <a:r>
              <a:rPr lang="es-ES_tradnl" sz="1000" dirty="0"/>
              <a:t> </a:t>
            </a:r>
            <a:endParaRPr lang="es-CL" sz="1000" dirty="0"/>
          </a:p>
          <a:p>
            <a:r>
              <a:rPr lang="es-ES_tradnl" sz="1000" dirty="0"/>
              <a:t> </a:t>
            </a:r>
            <a:endParaRPr lang="es-CL" sz="1000" dirty="0"/>
          </a:p>
          <a:p>
            <a:r>
              <a:rPr lang="es-ES_tradnl" sz="1000" dirty="0"/>
              <a:t> </a:t>
            </a:r>
            <a:endParaRPr lang="es-CL" sz="1000" dirty="0"/>
          </a:p>
          <a:p>
            <a:r>
              <a:rPr lang="es-ES_tradnl" sz="1000" dirty="0"/>
              <a:t> </a:t>
            </a:r>
            <a:endParaRPr lang="es-CL" sz="1000" dirty="0"/>
          </a:p>
          <a:p>
            <a:r>
              <a:rPr lang="es-ES_tradnl" sz="1000" dirty="0"/>
              <a:t> </a:t>
            </a:r>
            <a:endParaRPr lang="es-CL" sz="1000" dirty="0"/>
          </a:p>
          <a:p>
            <a:r>
              <a:rPr lang="es-ES_tradnl" sz="1000" dirty="0"/>
              <a:t>FERNANDO OSSES RUIZ </a:t>
            </a:r>
            <a:endParaRPr lang="es-CL" sz="1000" dirty="0"/>
          </a:p>
          <a:p>
            <a:r>
              <a:rPr lang="es-ES_tradnl" sz="1000" dirty="0"/>
              <a:t>DIRECTORA ESCUELA FRANCESA</a:t>
            </a:r>
            <a:endParaRPr lang="es-CL" sz="1000" dirty="0"/>
          </a:p>
          <a:p>
            <a:r>
              <a:rPr lang="es-ES_tradnl" sz="1000" dirty="0"/>
              <a:t>LINARES.</a:t>
            </a:r>
            <a:endParaRPr lang="es-CL" sz="1000" dirty="0"/>
          </a:p>
          <a:p>
            <a:r>
              <a:rPr lang="es-ES_tradnl" sz="1000" dirty="0"/>
              <a:t>FOR/</a:t>
            </a:r>
            <a:r>
              <a:rPr lang="es-ES_tradnl" sz="1000" dirty="0" err="1"/>
              <a:t>map</a:t>
            </a:r>
            <a:endParaRPr lang="es-CL" sz="1000" dirty="0"/>
          </a:p>
          <a:p>
            <a:r>
              <a:rPr lang="es-ES_tradnl" sz="1000" u="sng" dirty="0"/>
              <a:t>DISTRIBUCIÓN</a:t>
            </a:r>
            <a:endParaRPr lang="es-CL" sz="1000" dirty="0"/>
          </a:p>
          <a:p>
            <a:r>
              <a:rPr lang="es-ES_tradnl" sz="1000" dirty="0"/>
              <a:t>Chile Deportes </a:t>
            </a:r>
            <a:endParaRPr lang="es-CL" sz="1000" dirty="0"/>
          </a:p>
          <a:p>
            <a:r>
              <a:rPr lang="en-US" sz="1000" dirty="0"/>
              <a:t>Arch. Esc. </a:t>
            </a:r>
            <a:r>
              <a:rPr lang="en-US" sz="1000" dirty="0" err="1"/>
              <a:t>Francesa</a:t>
            </a:r>
            <a:endParaRPr lang="es-CL" sz="1000" dirty="0"/>
          </a:p>
          <a:p>
            <a:endParaRPr lang="es-CL" sz="1000" dirty="0"/>
          </a:p>
        </p:txBody>
      </p:sp>
      <p:cxnSp>
        <p:nvCxnSpPr>
          <p:cNvPr id="6" name="5 Conector recto de flecha"/>
          <p:cNvCxnSpPr/>
          <p:nvPr/>
        </p:nvCxnSpPr>
        <p:spPr>
          <a:xfrm flipV="1">
            <a:off x="4272849" y="860727"/>
            <a:ext cx="1048428" cy="7417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8 Arco"/>
          <p:cNvSpPr/>
          <p:nvPr/>
        </p:nvSpPr>
        <p:spPr>
          <a:xfrm>
            <a:off x="5436096" y="1556792"/>
            <a:ext cx="144016" cy="45719"/>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7" name="6 Forma libre"/>
          <p:cNvSpPr/>
          <p:nvPr/>
        </p:nvSpPr>
        <p:spPr>
          <a:xfrm>
            <a:off x="5321276" y="481207"/>
            <a:ext cx="3098305" cy="512935"/>
          </a:xfrm>
          <a:custGeom>
            <a:avLst/>
            <a:gdLst>
              <a:gd name="connsiteX0" fmla="*/ 0 w 2521761"/>
              <a:gd name="connsiteY0" fmla="*/ 110837 h 1025870"/>
              <a:gd name="connsiteX1" fmla="*/ 2521527 w 2521761"/>
              <a:gd name="connsiteY1" fmla="*/ 152400 h 1025870"/>
              <a:gd name="connsiteX2" fmla="*/ 152400 w 2521761"/>
              <a:gd name="connsiteY2" fmla="*/ 1025237 h 1025870"/>
              <a:gd name="connsiteX3" fmla="*/ 429491 w 2521761"/>
              <a:gd name="connsiteY3" fmla="*/ 0 h 1025870"/>
              <a:gd name="connsiteX4" fmla="*/ 429491 w 2521761"/>
              <a:gd name="connsiteY4" fmla="*/ 0 h 1025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1761" h="1025870">
                <a:moveTo>
                  <a:pt x="0" y="110837"/>
                </a:moveTo>
                <a:cubicBezTo>
                  <a:pt x="1248063" y="55418"/>
                  <a:pt x="2496127" y="0"/>
                  <a:pt x="2521527" y="152400"/>
                </a:cubicBezTo>
                <a:cubicBezTo>
                  <a:pt x="2546927" y="304800"/>
                  <a:pt x="501073" y="1050637"/>
                  <a:pt x="152400" y="1025237"/>
                </a:cubicBezTo>
                <a:cubicBezTo>
                  <a:pt x="-196273" y="999837"/>
                  <a:pt x="429491" y="0"/>
                  <a:pt x="429491" y="0"/>
                </a:cubicBezTo>
                <a:lnTo>
                  <a:pt x="42949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Tree>
    <p:extLst>
      <p:ext uri="{BB962C8B-B14F-4D97-AF65-F5344CB8AC3E}">
        <p14:creationId xmlns:p14="http://schemas.microsoft.com/office/powerpoint/2010/main" val="1057330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2962672" cy="1143000"/>
          </a:xfrm>
        </p:spPr>
        <p:txBody>
          <a:bodyPr/>
          <a:lstStyle/>
          <a:p>
            <a:r>
              <a:rPr lang="es-CL" dirty="0" smtClean="0"/>
              <a:t>FECHA</a:t>
            </a:r>
            <a:endParaRPr lang="es-CL" dirty="0"/>
          </a:p>
        </p:txBody>
      </p:sp>
      <p:sp>
        <p:nvSpPr>
          <p:cNvPr id="3" name="2 Marcador de contenido"/>
          <p:cNvSpPr>
            <a:spLocks noGrp="1"/>
          </p:cNvSpPr>
          <p:nvPr>
            <p:ph idx="1"/>
          </p:nvPr>
        </p:nvSpPr>
        <p:spPr>
          <a:xfrm>
            <a:off x="395536" y="1700808"/>
            <a:ext cx="3178696" cy="4525963"/>
          </a:xfrm>
        </p:spPr>
        <p:txBody>
          <a:bodyPr/>
          <a:lstStyle/>
          <a:p>
            <a:pPr marL="0" indent="0">
              <a:buNone/>
            </a:pPr>
            <a:r>
              <a:rPr lang="es-CL" dirty="0" smtClean="0"/>
              <a:t>Se refiere a la ciudad, día y mes en que se envía la solicitud.</a:t>
            </a:r>
            <a:endParaRPr lang="es-CL" dirty="0"/>
          </a:p>
        </p:txBody>
      </p:sp>
      <p:sp>
        <p:nvSpPr>
          <p:cNvPr id="4" name="3 CuadroTexto"/>
          <p:cNvSpPr txBox="1"/>
          <p:nvPr/>
        </p:nvSpPr>
        <p:spPr>
          <a:xfrm>
            <a:off x="3923928" y="19294"/>
            <a:ext cx="5220072" cy="763285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S_tradnl" sz="1000" dirty="0"/>
              <a:t>ESCUELA FANCESA  </a:t>
            </a:r>
            <a:endParaRPr lang="es-CL" sz="1000" dirty="0"/>
          </a:p>
          <a:p>
            <a:r>
              <a:rPr lang="es-ES_tradnl" sz="1000" dirty="0"/>
              <a:t>LINARES</a:t>
            </a:r>
            <a:endParaRPr lang="es-CL" sz="1000" dirty="0"/>
          </a:p>
          <a:p>
            <a:r>
              <a:rPr lang="es-ES_tradnl" sz="1000" b="1" u="sng" dirty="0"/>
              <a:t>LAS ROCAS 645 – FONO </a:t>
            </a:r>
            <a:r>
              <a:rPr lang="es-ES_tradnl" sz="1000" b="1" u="sng" dirty="0" smtClean="0"/>
              <a:t>210152</a:t>
            </a:r>
          </a:p>
          <a:p>
            <a:endParaRPr lang="es-CL" sz="1000" b="1" u="sng" dirty="0"/>
          </a:p>
          <a:p>
            <a:r>
              <a:rPr lang="es-ES_tradnl" sz="1000" dirty="0"/>
              <a:t> </a:t>
            </a:r>
            <a:r>
              <a:rPr lang="es-ES_tradnl" sz="1000" dirty="0" smtClean="0"/>
              <a:t>	REF</a:t>
            </a:r>
            <a:r>
              <a:rPr lang="es-ES_tradnl" sz="1000" dirty="0"/>
              <a:t>.: SOLICITA MINISTRO DE FE</a:t>
            </a:r>
            <a:endParaRPr lang="es-CL" sz="1000" dirty="0"/>
          </a:p>
          <a:p>
            <a:r>
              <a:rPr lang="es-ES_tradnl" sz="1000" dirty="0"/>
              <a:t>	MAT.: LO QUE INDICA.</a:t>
            </a:r>
            <a:endParaRPr lang="es-CL" sz="1000" dirty="0"/>
          </a:p>
          <a:p>
            <a:r>
              <a:rPr lang="es-ES_tradnl" sz="1000" dirty="0"/>
              <a:t> </a:t>
            </a:r>
            <a:endParaRPr lang="es-CL" sz="1000" dirty="0"/>
          </a:p>
          <a:p>
            <a:r>
              <a:rPr lang="es-ES_tradnl" sz="1000" dirty="0"/>
              <a:t>	LINARES, Miércoles 25 de abril de 2007.</a:t>
            </a:r>
            <a:endParaRPr lang="es-CL" sz="1000" dirty="0"/>
          </a:p>
          <a:p>
            <a:r>
              <a:rPr lang="es-ES_tradnl" sz="1000" dirty="0"/>
              <a:t> </a:t>
            </a:r>
            <a:endParaRPr lang="es-CL" sz="1000" dirty="0"/>
          </a:p>
          <a:p>
            <a:r>
              <a:rPr lang="es-ES_tradnl" sz="1000" dirty="0"/>
              <a:t>DE: Fernando </a:t>
            </a:r>
            <a:r>
              <a:rPr lang="es-ES_tradnl" sz="1000" dirty="0" err="1"/>
              <a:t>Osses</a:t>
            </a:r>
            <a:r>
              <a:rPr lang="es-ES_tradnl" sz="1000" dirty="0"/>
              <a:t> Ruiz</a:t>
            </a:r>
            <a:endParaRPr lang="es-CL" sz="1000" dirty="0"/>
          </a:p>
          <a:p>
            <a:r>
              <a:rPr lang="pt-BR" sz="1000" dirty="0"/>
              <a:t>A   : Sr. Carlos Verdugo Pérez</a:t>
            </a:r>
            <a:endParaRPr lang="es-CL" sz="1000" dirty="0"/>
          </a:p>
          <a:p>
            <a:r>
              <a:rPr lang="pt-BR" sz="1000" dirty="0"/>
              <a:t>       </a:t>
            </a:r>
            <a:r>
              <a:rPr lang="pt-BR" sz="1000" dirty="0" err="1"/>
              <a:t>Director</a:t>
            </a:r>
            <a:r>
              <a:rPr lang="pt-BR" sz="1000" dirty="0"/>
              <a:t> Regional (S)</a:t>
            </a:r>
            <a:endParaRPr lang="es-CL" sz="1000" dirty="0"/>
          </a:p>
          <a:p>
            <a:r>
              <a:rPr lang="pt-BR" sz="1000" dirty="0"/>
              <a:t>       Chile Deportes</a:t>
            </a:r>
            <a:endParaRPr lang="es-CL" sz="1000" dirty="0"/>
          </a:p>
          <a:p>
            <a:r>
              <a:rPr lang="pt-BR" sz="1000" dirty="0"/>
              <a:t>       </a:t>
            </a:r>
            <a:r>
              <a:rPr lang="pt-BR" sz="1000" u="sng" dirty="0"/>
              <a:t> TALCA                                              .</a:t>
            </a:r>
            <a:endParaRPr lang="es-CL" sz="1000" dirty="0"/>
          </a:p>
          <a:p>
            <a:r>
              <a:rPr lang="pt-BR" sz="1000" dirty="0"/>
              <a:t> </a:t>
            </a:r>
            <a:endParaRPr lang="es-CL" sz="1000" dirty="0"/>
          </a:p>
          <a:p>
            <a:r>
              <a:rPr lang="pt-BR" sz="1000" dirty="0"/>
              <a:t> </a:t>
            </a:r>
            <a:endParaRPr lang="es-CL" sz="1000" dirty="0"/>
          </a:p>
          <a:p>
            <a:r>
              <a:rPr lang="pt-BR" sz="1000" dirty="0"/>
              <a:t>	</a:t>
            </a:r>
            <a:r>
              <a:rPr lang="es-ES_tradnl" sz="1000" dirty="0"/>
              <a:t>Fernando </a:t>
            </a:r>
            <a:r>
              <a:rPr lang="es-ES_tradnl" sz="1000" dirty="0" err="1"/>
              <a:t>Osses</a:t>
            </a:r>
            <a:r>
              <a:rPr lang="es-ES_tradnl" sz="1000" dirty="0"/>
              <a:t> Ruiz</a:t>
            </a:r>
            <a:r>
              <a:rPr lang="pt-BR" sz="1000" dirty="0"/>
              <a:t>, </a:t>
            </a:r>
            <a:r>
              <a:rPr lang="pt-BR" sz="1000" dirty="0" err="1"/>
              <a:t>Director</a:t>
            </a:r>
            <a:r>
              <a:rPr lang="pt-BR" sz="1000" dirty="0"/>
              <a:t> de </a:t>
            </a:r>
            <a:r>
              <a:rPr lang="pt-BR" sz="1000" dirty="0" err="1"/>
              <a:t>la</a:t>
            </a:r>
            <a:r>
              <a:rPr lang="pt-BR" sz="1000" dirty="0"/>
              <a:t> </a:t>
            </a:r>
            <a:r>
              <a:rPr lang="pt-BR" sz="1000" dirty="0" err="1"/>
              <a:t>Escuela</a:t>
            </a:r>
            <a:r>
              <a:rPr lang="pt-BR" sz="1000" dirty="0"/>
              <a:t> Francesa de </a:t>
            </a:r>
            <a:r>
              <a:rPr lang="pt-BR" sz="1000" dirty="0" err="1"/>
              <a:t>Linares</a:t>
            </a:r>
            <a:r>
              <a:rPr lang="pt-BR" sz="1000" dirty="0"/>
              <a:t>, saluda cordialmente al Sr. Carlos Verdugo Pérez, </a:t>
            </a:r>
            <a:r>
              <a:rPr lang="pt-BR" sz="1000" dirty="0" err="1"/>
              <a:t>Director</a:t>
            </a:r>
            <a:r>
              <a:rPr lang="pt-BR" sz="1000" dirty="0"/>
              <a:t>  Regional </a:t>
            </a:r>
            <a:r>
              <a:rPr lang="pt-BR" sz="1000" dirty="0" err="1"/>
              <a:t>Subrogante</a:t>
            </a:r>
            <a:r>
              <a:rPr lang="pt-BR" sz="1000" dirty="0"/>
              <a:t>  de Chile Deportes , y a través de </a:t>
            </a:r>
            <a:r>
              <a:rPr lang="pt-BR" sz="1000" dirty="0" err="1"/>
              <a:t>la</a:t>
            </a:r>
            <a:r>
              <a:rPr lang="pt-BR" sz="1000" dirty="0"/>
              <a:t> presente informa y solicita: </a:t>
            </a:r>
            <a:endParaRPr lang="es-CL" sz="1000" dirty="0"/>
          </a:p>
          <a:p>
            <a:r>
              <a:rPr lang="pt-BR" sz="1000" dirty="0"/>
              <a:t> </a:t>
            </a:r>
            <a:endParaRPr lang="es-CL" sz="1000" dirty="0"/>
          </a:p>
          <a:p>
            <a:pPr lvl="0"/>
            <a:r>
              <a:rPr lang="es-ES_tradnl" sz="1000" dirty="0"/>
              <a:t>Que a raíz del interés surgido en su comunidad educativa, padres y apoderados y personas ligadas a la institución educacional que dirige: “Escuela Francesa de Linares” ha nacido la necesidad de asociarse para proyectarse e integrase en forma real y participativa a la comunidad linarense, a través de un </a:t>
            </a:r>
            <a:r>
              <a:rPr lang="es-ES_tradnl" sz="1000" b="1" i="1" dirty="0"/>
              <a:t>club deportivo y cultural,</a:t>
            </a:r>
            <a:r>
              <a:rPr lang="es-ES_tradnl" sz="1000" dirty="0"/>
              <a:t> de manera que se puedan realizar actividades tanto deportivas como culturales que vayan en beneficio de la comunidad linarense y sean un aporte al proyecto de país bicentenario que promueven nuestras autoridades de gobierno.  </a:t>
            </a:r>
            <a:endParaRPr lang="es-CL" sz="1000" dirty="0"/>
          </a:p>
          <a:p>
            <a:pPr lvl="0"/>
            <a:r>
              <a:rPr lang="es-ES_tradnl" sz="1000" dirty="0"/>
              <a:t>Que la asociación de personas naturales se ha congregado y cumple con los requisitos necesarios para constituirse en una entidad deportiva-cultural, con una directiva, estatutos que la reglamentan y la cantidad de integrantes y edades que se exige.</a:t>
            </a:r>
            <a:endParaRPr lang="es-CL" sz="1000" dirty="0"/>
          </a:p>
          <a:p>
            <a:pPr lvl="0"/>
            <a:r>
              <a:rPr lang="es-ES_tradnl" sz="1000" dirty="0"/>
              <a:t>Por lo anteriormente expuesto solicita a UD. el envío de un </a:t>
            </a:r>
            <a:r>
              <a:rPr lang="es-ES_tradnl" sz="1000" b="1" i="1" dirty="0"/>
              <a:t>Ministro de Fe</a:t>
            </a:r>
            <a:r>
              <a:rPr lang="es-ES_tradnl" sz="1000" dirty="0"/>
              <a:t> que en la asamblea general citada para el día </a:t>
            </a:r>
            <a:r>
              <a:rPr lang="es-ES_tradnl" sz="1000" b="1" i="1" dirty="0"/>
              <a:t>lunes 14  de mayo a las 17:00 </a:t>
            </a:r>
            <a:r>
              <a:rPr lang="es-ES_tradnl" sz="1000" b="1" i="1" dirty="0" err="1"/>
              <a:t>hrs</a:t>
            </a:r>
            <a:r>
              <a:rPr lang="es-ES_tradnl" sz="1000" dirty="0"/>
              <a:t>.  pueda concurrir a su sede ubicada en Escuela Francesa de Linares  Rengo 7896  Linares, fono (73)223344, para certificar dicho acto, el cual les permita obtener la personalidad jurídica.</a:t>
            </a:r>
            <a:endParaRPr lang="es-CL" sz="1000" dirty="0"/>
          </a:p>
          <a:p>
            <a:r>
              <a:rPr lang="es-ES_tradnl" sz="1000" dirty="0"/>
              <a:t> </a:t>
            </a:r>
            <a:endParaRPr lang="es-CL" sz="1000" dirty="0"/>
          </a:p>
          <a:p>
            <a:r>
              <a:rPr lang="es-ES_tradnl" sz="1000" dirty="0"/>
              <a:t>	</a:t>
            </a:r>
            <a:endParaRPr lang="es-CL" sz="1000" dirty="0"/>
          </a:p>
          <a:p>
            <a:r>
              <a:rPr lang="es-ES_tradnl" sz="1000" dirty="0"/>
              <a:t> </a:t>
            </a:r>
            <a:endParaRPr lang="es-CL" sz="1000" dirty="0"/>
          </a:p>
          <a:p>
            <a:r>
              <a:rPr lang="es-ES_tradnl" sz="1000" dirty="0"/>
              <a:t>	 	En espera de una respuesta favorable a dicha solicitud, la que va en beneficio directo de la comunidad linarense y de nuestro proyecto de país  </a:t>
            </a:r>
            <a:endParaRPr lang="es-CL" sz="1000" dirty="0"/>
          </a:p>
          <a:p>
            <a:r>
              <a:rPr lang="es-ES_tradnl" sz="1000" dirty="0"/>
              <a:t>	Le saluda Atte.</a:t>
            </a:r>
            <a:endParaRPr lang="es-CL" sz="1000" dirty="0"/>
          </a:p>
          <a:p>
            <a:r>
              <a:rPr lang="es-ES_tradnl" sz="1000" dirty="0"/>
              <a:t> </a:t>
            </a:r>
            <a:endParaRPr lang="es-CL" sz="1000" dirty="0"/>
          </a:p>
          <a:p>
            <a:pPr algn="ctr"/>
            <a:r>
              <a:rPr lang="es-ES_tradnl" sz="1000" dirty="0"/>
              <a:t>  </a:t>
            </a:r>
            <a:r>
              <a:rPr lang="es-ES_tradnl" sz="1000" dirty="0" smtClean="0"/>
              <a:t>FERNANDO </a:t>
            </a:r>
            <a:r>
              <a:rPr lang="es-ES_tradnl" sz="1000" dirty="0"/>
              <a:t>OSSES RUIZ </a:t>
            </a:r>
            <a:endParaRPr lang="es-CL" sz="1000" dirty="0"/>
          </a:p>
          <a:p>
            <a:pPr algn="ctr"/>
            <a:r>
              <a:rPr lang="es-ES_tradnl" sz="1000" dirty="0"/>
              <a:t>DIRECTORA ESCUELA FRANCESA</a:t>
            </a:r>
            <a:endParaRPr lang="es-CL" sz="1000" dirty="0"/>
          </a:p>
          <a:p>
            <a:r>
              <a:rPr lang="es-ES_tradnl" sz="1000" dirty="0"/>
              <a:t>LINARES.</a:t>
            </a:r>
            <a:endParaRPr lang="es-CL" sz="1000" dirty="0"/>
          </a:p>
          <a:p>
            <a:r>
              <a:rPr lang="es-ES_tradnl" sz="1000" dirty="0"/>
              <a:t>FOR/</a:t>
            </a:r>
            <a:r>
              <a:rPr lang="es-ES_tradnl" sz="1000" dirty="0" err="1"/>
              <a:t>map</a:t>
            </a:r>
            <a:endParaRPr lang="es-CL" sz="1000" dirty="0"/>
          </a:p>
          <a:p>
            <a:r>
              <a:rPr lang="es-ES_tradnl" sz="1000" u="sng" dirty="0"/>
              <a:t>DISTRIBUCIÓN</a:t>
            </a:r>
            <a:endParaRPr lang="es-CL" sz="1000" dirty="0"/>
          </a:p>
          <a:p>
            <a:r>
              <a:rPr lang="es-ES_tradnl" sz="1000" dirty="0"/>
              <a:t>Chile Deportes </a:t>
            </a:r>
            <a:endParaRPr lang="es-CL" sz="1000" dirty="0"/>
          </a:p>
          <a:p>
            <a:r>
              <a:rPr lang="en-US" sz="1000" dirty="0"/>
              <a:t>Arch. Esc. </a:t>
            </a:r>
            <a:r>
              <a:rPr lang="en-US" sz="1000" dirty="0" err="1"/>
              <a:t>Francesa</a:t>
            </a:r>
            <a:endParaRPr lang="es-CL" sz="1000" dirty="0"/>
          </a:p>
          <a:p>
            <a:endParaRPr lang="es-CL" sz="1000" dirty="0"/>
          </a:p>
        </p:txBody>
      </p:sp>
      <p:sp>
        <p:nvSpPr>
          <p:cNvPr id="5" name="4 Forma libre"/>
          <p:cNvSpPr/>
          <p:nvPr/>
        </p:nvSpPr>
        <p:spPr>
          <a:xfrm>
            <a:off x="4499992" y="1038761"/>
            <a:ext cx="3528392" cy="504056"/>
          </a:xfrm>
          <a:custGeom>
            <a:avLst/>
            <a:gdLst>
              <a:gd name="connsiteX0" fmla="*/ 0 w 2521761"/>
              <a:gd name="connsiteY0" fmla="*/ 110837 h 1025870"/>
              <a:gd name="connsiteX1" fmla="*/ 2521527 w 2521761"/>
              <a:gd name="connsiteY1" fmla="*/ 152400 h 1025870"/>
              <a:gd name="connsiteX2" fmla="*/ 152400 w 2521761"/>
              <a:gd name="connsiteY2" fmla="*/ 1025237 h 1025870"/>
              <a:gd name="connsiteX3" fmla="*/ 429491 w 2521761"/>
              <a:gd name="connsiteY3" fmla="*/ 0 h 1025870"/>
              <a:gd name="connsiteX4" fmla="*/ 429491 w 2521761"/>
              <a:gd name="connsiteY4" fmla="*/ 0 h 1025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1761" h="1025870">
                <a:moveTo>
                  <a:pt x="0" y="110837"/>
                </a:moveTo>
                <a:cubicBezTo>
                  <a:pt x="1248063" y="55418"/>
                  <a:pt x="2496127" y="0"/>
                  <a:pt x="2521527" y="152400"/>
                </a:cubicBezTo>
                <a:cubicBezTo>
                  <a:pt x="2546927" y="304800"/>
                  <a:pt x="501073" y="1050637"/>
                  <a:pt x="152400" y="1025237"/>
                </a:cubicBezTo>
                <a:cubicBezTo>
                  <a:pt x="-196273" y="999837"/>
                  <a:pt x="429491" y="0"/>
                  <a:pt x="429491" y="0"/>
                </a:cubicBezTo>
                <a:lnTo>
                  <a:pt x="42949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cxnSp>
        <p:nvCxnSpPr>
          <p:cNvPr id="6" name="5 Conector recto de flecha"/>
          <p:cNvCxnSpPr/>
          <p:nvPr/>
        </p:nvCxnSpPr>
        <p:spPr>
          <a:xfrm flipV="1">
            <a:off x="3193977" y="1231619"/>
            <a:ext cx="1450031" cy="7417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8550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2962672" cy="1143000"/>
          </a:xfrm>
        </p:spPr>
        <p:txBody>
          <a:bodyPr>
            <a:normAutofit fontScale="90000"/>
          </a:bodyPr>
          <a:lstStyle/>
          <a:p>
            <a:r>
              <a:rPr lang="es-CL" dirty="0" smtClean="0"/>
              <a:t>Datos de presentación</a:t>
            </a:r>
            <a:endParaRPr lang="es-CL" dirty="0"/>
          </a:p>
        </p:txBody>
      </p:sp>
      <p:sp>
        <p:nvSpPr>
          <p:cNvPr id="3" name="2 Marcador de contenido"/>
          <p:cNvSpPr>
            <a:spLocks noGrp="1"/>
          </p:cNvSpPr>
          <p:nvPr>
            <p:ph idx="1"/>
          </p:nvPr>
        </p:nvSpPr>
        <p:spPr>
          <a:xfrm>
            <a:off x="179512" y="1412776"/>
            <a:ext cx="3744416" cy="5040560"/>
          </a:xfrm>
        </p:spPr>
        <p:txBody>
          <a:bodyPr>
            <a:normAutofit/>
          </a:bodyPr>
          <a:lstStyle/>
          <a:p>
            <a:pPr marL="0" indent="0">
              <a:buNone/>
            </a:pPr>
            <a:r>
              <a:rPr lang="es-CL" dirty="0" smtClean="0"/>
              <a:t>Contiene el remitente (quien escribe) El destinatario (a quien se escribe) y los datos  y cargos del destinatario o receptor o </a:t>
            </a:r>
            <a:r>
              <a:rPr lang="es-CL" dirty="0"/>
              <a:t>entidad a quien se dirige la </a:t>
            </a:r>
            <a:r>
              <a:rPr lang="es-CL" dirty="0" smtClean="0"/>
              <a:t>solicitud.</a:t>
            </a:r>
            <a:endParaRPr lang="es-CL" dirty="0"/>
          </a:p>
        </p:txBody>
      </p:sp>
      <p:sp>
        <p:nvSpPr>
          <p:cNvPr id="4" name="3 CuadroTexto"/>
          <p:cNvSpPr txBox="1"/>
          <p:nvPr/>
        </p:nvSpPr>
        <p:spPr>
          <a:xfrm>
            <a:off x="3923928" y="-1"/>
            <a:ext cx="5220072" cy="763285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S_tradnl" sz="1000" dirty="0"/>
              <a:t>ESCUELA FANCESA  </a:t>
            </a:r>
            <a:endParaRPr lang="es-CL" sz="1000" dirty="0"/>
          </a:p>
          <a:p>
            <a:r>
              <a:rPr lang="es-ES_tradnl" sz="1000" dirty="0"/>
              <a:t>LINARES</a:t>
            </a:r>
            <a:endParaRPr lang="es-CL" sz="1000" dirty="0"/>
          </a:p>
          <a:p>
            <a:r>
              <a:rPr lang="es-ES_tradnl" sz="1000" b="1" u="sng" dirty="0"/>
              <a:t>LAS ROCAS 645 – FONO </a:t>
            </a:r>
            <a:r>
              <a:rPr lang="es-ES_tradnl" sz="1000" b="1" u="sng" dirty="0" smtClean="0"/>
              <a:t>210152</a:t>
            </a:r>
          </a:p>
          <a:p>
            <a:endParaRPr lang="es-CL" sz="1000" b="1" u="sng" dirty="0"/>
          </a:p>
          <a:p>
            <a:r>
              <a:rPr lang="es-ES_tradnl" sz="1000" dirty="0"/>
              <a:t> </a:t>
            </a:r>
            <a:r>
              <a:rPr lang="es-ES_tradnl" sz="1000" dirty="0" smtClean="0"/>
              <a:t>	REF</a:t>
            </a:r>
            <a:r>
              <a:rPr lang="es-ES_tradnl" sz="1000" dirty="0"/>
              <a:t>.: SOLICITA MINISTRO DE FE</a:t>
            </a:r>
            <a:endParaRPr lang="es-CL" sz="1000" dirty="0"/>
          </a:p>
          <a:p>
            <a:r>
              <a:rPr lang="es-ES_tradnl" sz="1000" dirty="0"/>
              <a:t>	MAT.: LO QUE INDICA.</a:t>
            </a:r>
            <a:endParaRPr lang="es-CL" sz="1000" dirty="0"/>
          </a:p>
          <a:p>
            <a:r>
              <a:rPr lang="es-ES_tradnl" sz="1000" dirty="0"/>
              <a:t> </a:t>
            </a:r>
            <a:endParaRPr lang="es-CL" sz="1000" dirty="0"/>
          </a:p>
          <a:p>
            <a:r>
              <a:rPr lang="es-ES_tradnl" sz="1000" dirty="0"/>
              <a:t>	LINARES, Miércoles 25 de abril de 2007.</a:t>
            </a:r>
            <a:endParaRPr lang="es-CL" sz="1000" dirty="0"/>
          </a:p>
          <a:p>
            <a:r>
              <a:rPr lang="es-ES_tradnl" sz="1000" dirty="0"/>
              <a:t> </a:t>
            </a:r>
            <a:endParaRPr lang="es-CL" sz="1000" dirty="0"/>
          </a:p>
          <a:p>
            <a:r>
              <a:rPr lang="es-ES_tradnl" sz="1000" dirty="0"/>
              <a:t>DE: </a:t>
            </a:r>
            <a:r>
              <a:rPr lang="es-ES_tradnl" sz="1000" dirty="0" smtClean="0"/>
              <a:t>FERNANDO OSSES RUIZ</a:t>
            </a:r>
            <a:endParaRPr lang="es-CL" sz="1000" dirty="0" smtClean="0"/>
          </a:p>
          <a:p>
            <a:r>
              <a:rPr lang="pt-BR" sz="1000" dirty="0" smtClean="0"/>
              <a:t>A   </a:t>
            </a:r>
            <a:r>
              <a:rPr lang="pt-BR" sz="1000" dirty="0"/>
              <a:t>: </a:t>
            </a:r>
            <a:r>
              <a:rPr lang="pt-BR" sz="1000" dirty="0" smtClean="0"/>
              <a:t>S</a:t>
            </a:r>
            <a:r>
              <a:rPr lang="pt-BR" sz="1050" dirty="0" smtClean="0"/>
              <a:t>R. CARLOS VERDUGO PÉREZ</a:t>
            </a:r>
            <a:endParaRPr lang="es-CL" sz="1050" dirty="0" smtClean="0"/>
          </a:p>
          <a:p>
            <a:r>
              <a:rPr lang="pt-BR" sz="1000" dirty="0" smtClean="0"/>
              <a:t>       DIRECTOR REGIONAL (S)</a:t>
            </a:r>
            <a:endParaRPr lang="es-CL" sz="1000" dirty="0" smtClean="0"/>
          </a:p>
          <a:p>
            <a:r>
              <a:rPr lang="pt-BR" sz="1000" dirty="0" smtClean="0"/>
              <a:t>       CHILE DEPORTES</a:t>
            </a:r>
            <a:endParaRPr lang="es-CL" sz="1000" dirty="0" smtClean="0"/>
          </a:p>
          <a:p>
            <a:r>
              <a:rPr lang="pt-BR" sz="1000" dirty="0" smtClean="0"/>
              <a:t>       </a:t>
            </a:r>
            <a:r>
              <a:rPr lang="pt-BR" sz="1000" u="sng" dirty="0" smtClean="0"/>
              <a:t> </a:t>
            </a:r>
            <a:r>
              <a:rPr lang="pt-BR" sz="1000" u="sng" dirty="0"/>
              <a:t>TALCA                                              .</a:t>
            </a:r>
            <a:endParaRPr lang="es-CL" sz="1000" dirty="0"/>
          </a:p>
          <a:p>
            <a:r>
              <a:rPr lang="pt-BR" sz="1000" dirty="0"/>
              <a:t> </a:t>
            </a:r>
            <a:endParaRPr lang="es-CL" sz="1000" dirty="0"/>
          </a:p>
          <a:p>
            <a:r>
              <a:rPr lang="pt-BR" sz="1000" dirty="0"/>
              <a:t> </a:t>
            </a:r>
            <a:endParaRPr lang="es-CL" sz="1000" dirty="0"/>
          </a:p>
          <a:p>
            <a:r>
              <a:rPr lang="pt-BR" sz="1000" dirty="0"/>
              <a:t>	</a:t>
            </a:r>
            <a:r>
              <a:rPr lang="es-ES_tradnl" sz="1000" dirty="0"/>
              <a:t>Fernando </a:t>
            </a:r>
            <a:r>
              <a:rPr lang="es-ES_tradnl" sz="1000" dirty="0" err="1"/>
              <a:t>Osses</a:t>
            </a:r>
            <a:r>
              <a:rPr lang="es-ES_tradnl" sz="1000" dirty="0"/>
              <a:t> Ruiz</a:t>
            </a:r>
            <a:r>
              <a:rPr lang="pt-BR" sz="1000" dirty="0"/>
              <a:t>, </a:t>
            </a:r>
            <a:r>
              <a:rPr lang="pt-BR" sz="1000" dirty="0" err="1"/>
              <a:t>Director</a:t>
            </a:r>
            <a:r>
              <a:rPr lang="pt-BR" sz="1000" dirty="0"/>
              <a:t> de </a:t>
            </a:r>
            <a:r>
              <a:rPr lang="pt-BR" sz="1000" dirty="0" err="1"/>
              <a:t>la</a:t>
            </a:r>
            <a:r>
              <a:rPr lang="pt-BR" sz="1000" dirty="0"/>
              <a:t> </a:t>
            </a:r>
            <a:r>
              <a:rPr lang="pt-BR" sz="1000" dirty="0" err="1"/>
              <a:t>Escuela</a:t>
            </a:r>
            <a:r>
              <a:rPr lang="pt-BR" sz="1000" dirty="0"/>
              <a:t> Francesa de </a:t>
            </a:r>
            <a:r>
              <a:rPr lang="pt-BR" sz="1000" dirty="0" err="1"/>
              <a:t>Linares</a:t>
            </a:r>
            <a:r>
              <a:rPr lang="pt-BR" sz="1000" dirty="0"/>
              <a:t>, saluda cordialmente al Sr. Carlos Verdugo Pérez, </a:t>
            </a:r>
            <a:r>
              <a:rPr lang="pt-BR" sz="1000" dirty="0" err="1"/>
              <a:t>Director</a:t>
            </a:r>
            <a:r>
              <a:rPr lang="pt-BR" sz="1000" dirty="0"/>
              <a:t>  Regional </a:t>
            </a:r>
            <a:r>
              <a:rPr lang="pt-BR" sz="1000" dirty="0" err="1"/>
              <a:t>Subrogante</a:t>
            </a:r>
            <a:r>
              <a:rPr lang="pt-BR" sz="1000" dirty="0"/>
              <a:t>  de Chile Deportes , y a través de </a:t>
            </a:r>
            <a:r>
              <a:rPr lang="pt-BR" sz="1000" dirty="0" err="1"/>
              <a:t>la</a:t>
            </a:r>
            <a:r>
              <a:rPr lang="pt-BR" sz="1000" dirty="0"/>
              <a:t> presente informa y solicita: </a:t>
            </a:r>
            <a:endParaRPr lang="es-CL" sz="1000" dirty="0"/>
          </a:p>
          <a:p>
            <a:r>
              <a:rPr lang="pt-BR" sz="1000" dirty="0"/>
              <a:t> </a:t>
            </a:r>
            <a:endParaRPr lang="es-CL" sz="1000" dirty="0"/>
          </a:p>
          <a:p>
            <a:pPr lvl="0"/>
            <a:r>
              <a:rPr lang="es-ES_tradnl" sz="1000" dirty="0"/>
              <a:t>Que a raíz del interés surgido en su comunidad educativa, padres y apoderados y personas ligadas a la institución educacional que dirige: “Escuela Francesa de Linares” ha nacido la necesidad de asociarse para proyectarse e integrase en forma real y participativa a la comunidad linarense, a través de un </a:t>
            </a:r>
            <a:r>
              <a:rPr lang="es-ES_tradnl" sz="1000" b="1" i="1" dirty="0"/>
              <a:t>club deportivo y cultural,</a:t>
            </a:r>
            <a:r>
              <a:rPr lang="es-ES_tradnl" sz="1000" dirty="0"/>
              <a:t> de manera que se puedan realizar actividades tanto deportivas como culturales que vayan en beneficio de la comunidad linarense y sean un aporte al proyecto de país bicentenario que promueven nuestras autoridades de gobierno.  </a:t>
            </a:r>
            <a:endParaRPr lang="es-CL" sz="1000" dirty="0"/>
          </a:p>
          <a:p>
            <a:pPr lvl="0"/>
            <a:r>
              <a:rPr lang="es-ES_tradnl" sz="1000" dirty="0"/>
              <a:t>Que la asociación de personas naturales se ha congregado y cumple con los requisitos necesarios para constituirse en una entidad deportiva-cultural, con una directiva, estatutos que la reglamentan y la cantidad de integrantes y edades que se exige.</a:t>
            </a:r>
            <a:endParaRPr lang="es-CL" sz="1000" dirty="0"/>
          </a:p>
          <a:p>
            <a:pPr lvl="0"/>
            <a:r>
              <a:rPr lang="es-ES_tradnl" sz="1000" dirty="0"/>
              <a:t>Por lo anteriormente expuesto solicita a UD. el envío de un </a:t>
            </a:r>
            <a:r>
              <a:rPr lang="es-ES_tradnl" sz="1000" b="1" i="1" dirty="0"/>
              <a:t>Ministro de Fe</a:t>
            </a:r>
            <a:r>
              <a:rPr lang="es-ES_tradnl" sz="1000" dirty="0"/>
              <a:t> que en la asamblea general citada para el día </a:t>
            </a:r>
            <a:r>
              <a:rPr lang="es-ES_tradnl" sz="1000" b="1" i="1" dirty="0"/>
              <a:t>lunes 14  de mayo a las 17:00 </a:t>
            </a:r>
            <a:r>
              <a:rPr lang="es-ES_tradnl" sz="1000" b="1" i="1" dirty="0" err="1"/>
              <a:t>hrs</a:t>
            </a:r>
            <a:r>
              <a:rPr lang="es-ES_tradnl" sz="1000" dirty="0"/>
              <a:t>.  pueda concurrir a su sede ubicada en Escuela Francesa de Linares  Rengo 7896  Linares, fono (73)223344, para certificar dicho acto, el cual les permita obtener la personalidad jurídica.</a:t>
            </a:r>
            <a:endParaRPr lang="es-CL" sz="1000" dirty="0"/>
          </a:p>
          <a:p>
            <a:r>
              <a:rPr lang="es-ES_tradnl" sz="1000" dirty="0"/>
              <a:t> </a:t>
            </a:r>
            <a:endParaRPr lang="es-CL" sz="1000" dirty="0"/>
          </a:p>
          <a:p>
            <a:r>
              <a:rPr lang="es-ES_tradnl" sz="1000" dirty="0"/>
              <a:t>	</a:t>
            </a:r>
            <a:endParaRPr lang="es-CL" sz="1000" dirty="0"/>
          </a:p>
          <a:p>
            <a:r>
              <a:rPr lang="es-ES_tradnl" sz="1000" dirty="0"/>
              <a:t> </a:t>
            </a:r>
            <a:endParaRPr lang="es-CL" sz="1000" dirty="0"/>
          </a:p>
          <a:p>
            <a:r>
              <a:rPr lang="es-ES_tradnl" sz="1000" dirty="0"/>
              <a:t>	 	En espera de una respuesta favorable a dicha solicitud, la que va en beneficio directo de la comunidad linarense y de nuestro proyecto de país  </a:t>
            </a:r>
            <a:endParaRPr lang="es-CL" sz="1000" dirty="0"/>
          </a:p>
          <a:p>
            <a:r>
              <a:rPr lang="es-ES_tradnl" sz="1000" dirty="0"/>
              <a:t>	Le saluda Atte.</a:t>
            </a:r>
            <a:endParaRPr lang="es-CL" sz="1000" dirty="0"/>
          </a:p>
          <a:p>
            <a:r>
              <a:rPr lang="es-ES_tradnl" sz="1000" dirty="0"/>
              <a:t> </a:t>
            </a:r>
            <a:endParaRPr lang="es-CL" sz="1000" dirty="0"/>
          </a:p>
          <a:p>
            <a:pPr algn="ctr"/>
            <a:r>
              <a:rPr lang="es-ES_tradnl" sz="1000" dirty="0"/>
              <a:t>  </a:t>
            </a:r>
            <a:r>
              <a:rPr lang="es-ES_tradnl" sz="1000" dirty="0" smtClean="0"/>
              <a:t>FERNANDO </a:t>
            </a:r>
            <a:r>
              <a:rPr lang="es-ES_tradnl" sz="1000" dirty="0"/>
              <a:t>OSSES RUIZ </a:t>
            </a:r>
            <a:endParaRPr lang="es-CL" sz="1000" dirty="0"/>
          </a:p>
          <a:p>
            <a:pPr algn="ctr"/>
            <a:r>
              <a:rPr lang="es-ES_tradnl" sz="1000" dirty="0"/>
              <a:t>DIRECTORA ESCUELA FRANCESA</a:t>
            </a:r>
            <a:endParaRPr lang="es-CL" sz="1000" dirty="0"/>
          </a:p>
          <a:p>
            <a:r>
              <a:rPr lang="es-ES_tradnl" sz="1000" dirty="0"/>
              <a:t>LINARES.</a:t>
            </a:r>
            <a:endParaRPr lang="es-CL" sz="1000" dirty="0"/>
          </a:p>
          <a:p>
            <a:r>
              <a:rPr lang="es-ES_tradnl" sz="1000" dirty="0"/>
              <a:t>FOR/</a:t>
            </a:r>
            <a:r>
              <a:rPr lang="es-ES_tradnl" sz="1000" dirty="0" err="1"/>
              <a:t>map</a:t>
            </a:r>
            <a:endParaRPr lang="es-CL" sz="1000" dirty="0"/>
          </a:p>
          <a:p>
            <a:r>
              <a:rPr lang="es-ES_tradnl" sz="1000" u="sng" dirty="0"/>
              <a:t>DISTRIBUCIÓN</a:t>
            </a:r>
            <a:endParaRPr lang="es-CL" sz="1000" dirty="0"/>
          </a:p>
          <a:p>
            <a:r>
              <a:rPr lang="es-ES_tradnl" sz="1000" dirty="0"/>
              <a:t>Chile Deportes </a:t>
            </a:r>
            <a:endParaRPr lang="es-CL" sz="1000" dirty="0"/>
          </a:p>
          <a:p>
            <a:r>
              <a:rPr lang="en-US" sz="1000" dirty="0"/>
              <a:t>Arch. Esc. </a:t>
            </a:r>
            <a:r>
              <a:rPr lang="en-US" sz="1000" dirty="0" err="1"/>
              <a:t>Francesa</a:t>
            </a:r>
            <a:endParaRPr lang="es-CL" sz="1000" dirty="0"/>
          </a:p>
          <a:p>
            <a:endParaRPr lang="es-CL" sz="1000" dirty="0"/>
          </a:p>
        </p:txBody>
      </p:sp>
      <p:sp>
        <p:nvSpPr>
          <p:cNvPr id="6" name="5 Forma libre"/>
          <p:cNvSpPr/>
          <p:nvPr/>
        </p:nvSpPr>
        <p:spPr>
          <a:xfrm>
            <a:off x="3876003" y="1196752"/>
            <a:ext cx="2280173" cy="1368151"/>
          </a:xfrm>
          <a:custGeom>
            <a:avLst/>
            <a:gdLst>
              <a:gd name="connsiteX0" fmla="*/ 22133 w 2668623"/>
              <a:gd name="connsiteY0" fmla="*/ 333944 h 1470042"/>
              <a:gd name="connsiteX1" fmla="*/ 2668351 w 2668623"/>
              <a:gd name="connsiteY1" fmla="*/ 70707 h 1470042"/>
              <a:gd name="connsiteX2" fmla="*/ 188388 w 2668623"/>
              <a:gd name="connsiteY2" fmla="*/ 1470016 h 1470042"/>
              <a:gd name="connsiteX3" fmla="*/ 174533 w 2668623"/>
              <a:gd name="connsiteY3" fmla="*/ 112271 h 1470042"/>
              <a:gd name="connsiteX4" fmla="*/ 174533 w 2668623"/>
              <a:gd name="connsiteY4" fmla="*/ 112271 h 1470042"/>
              <a:gd name="connsiteX5" fmla="*/ 174533 w 2668623"/>
              <a:gd name="connsiteY5" fmla="*/ 112271 h 1470042"/>
              <a:gd name="connsiteX6" fmla="*/ 202242 w 2668623"/>
              <a:gd name="connsiteY6" fmla="*/ 98416 h 1470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8623" h="1470042">
                <a:moveTo>
                  <a:pt x="22133" y="333944"/>
                </a:moveTo>
                <a:cubicBezTo>
                  <a:pt x="1331387" y="107653"/>
                  <a:pt x="2640642" y="-118638"/>
                  <a:pt x="2668351" y="70707"/>
                </a:cubicBezTo>
                <a:cubicBezTo>
                  <a:pt x="2696060" y="260052"/>
                  <a:pt x="604024" y="1463089"/>
                  <a:pt x="188388" y="1470016"/>
                </a:cubicBezTo>
                <a:cubicBezTo>
                  <a:pt x="-227248" y="1476943"/>
                  <a:pt x="174533" y="112271"/>
                  <a:pt x="174533" y="112271"/>
                </a:cubicBezTo>
                <a:lnTo>
                  <a:pt x="174533" y="112271"/>
                </a:lnTo>
                <a:lnTo>
                  <a:pt x="174533" y="112271"/>
                </a:lnTo>
                <a:lnTo>
                  <a:pt x="202242" y="98416"/>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cxnSp>
        <p:nvCxnSpPr>
          <p:cNvPr id="7" name="6 Conector recto de flecha"/>
          <p:cNvCxnSpPr/>
          <p:nvPr/>
        </p:nvCxnSpPr>
        <p:spPr>
          <a:xfrm>
            <a:off x="2915816" y="548680"/>
            <a:ext cx="1728192" cy="6829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7699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2890664" cy="1143000"/>
          </a:xfrm>
        </p:spPr>
        <p:txBody>
          <a:bodyPr/>
          <a:lstStyle/>
          <a:p>
            <a:r>
              <a:rPr lang="es-CL" dirty="0" smtClean="0"/>
              <a:t>saludo</a:t>
            </a:r>
            <a:endParaRPr lang="es-CL" dirty="0"/>
          </a:p>
        </p:txBody>
      </p:sp>
      <p:sp>
        <p:nvSpPr>
          <p:cNvPr id="3" name="2 Marcador de contenido"/>
          <p:cNvSpPr>
            <a:spLocks noGrp="1"/>
          </p:cNvSpPr>
          <p:nvPr>
            <p:ph idx="1"/>
          </p:nvPr>
        </p:nvSpPr>
        <p:spPr>
          <a:xfrm>
            <a:off x="457200" y="1600200"/>
            <a:ext cx="2818656" cy="4525963"/>
          </a:xfrm>
        </p:spPr>
        <p:txBody>
          <a:bodyPr/>
          <a:lstStyle/>
          <a:p>
            <a:r>
              <a:rPr lang="es-CL" dirty="0" smtClean="0"/>
              <a:t>Considera la presentación del remitente y alguna formula de saludo o cortesía.</a:t>
            </a:r>
            <a:endParaRPr lang="es-CL" dirty="0"/>
          </a:p>
        </p:txBody>
      </p:sp>
      <p:sp>
        <p:nvSpPr>
          <p:cNvPr id="4" name="3 CuadroTexto"/>
          <p:cNvSpPr txBox="1"/>
          <p:nvPr/>
        </p:nvSpPr>
        <p:spPr>
          <a:xfrm>
            <a:off x="3923928" y="-1"/>
            <a:ext cx="5220072" cy="902554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S_tradnl" sz="1000" dirty="0"/>
              <a:t>ESCUELA FANCESA  </a:t>
            </a:r>
            <a:endParaRPr lang="es-CL" sz="1000" dirty="0"/>
          </a:p>
          <a:p>
            <a:r>
              <a:rPr lang="es-ES_tradnl" sz="1000" dirty="0"/>
              <a:t>LINARES</a:t>
            </a:r>
            <a:endParaRPr lang="es-CL" sz="1000" dirty="0"/>
          </a:p>
          <a:p>
            <a:r>
              <a:rPr lang="es-ES_tradnl" sz="1000" b="1" u="sng" dirty="0"/>
              <a:t>LAS ROCAS 645 – FONO </a:t>
            </a:r>
            <a:r>
              <a:rPr lang="es-ES_tradnl" sz="1000" b="1" u="sng" dirty="0" smtClean="0"/>
              <a:t>210152</a:t>
            </a:r>
          </a:p>
          <a:p>
            <a:endParaRPr lang="es-CL" sz="1000" b="1" u="sng" dirty="0"/>
          </a:p>
          <a:p>
            <a:r>
              <a:rPr lang="es-ES_tradnl" sz="1000" dirty="0"/>
              <a:t> </a:t>
            </a:r>
            <a:r>
              <a:rPr lang="es-ES_tradnl" sz="1000" dirty="0" smtClean="0"/>
              <a:t>	REF</a:t>
            </a:r>
            <a:r>
              <a:rPr lang="es-ES_tradnl" sz="1000" dirty="0"/>
              <a:t>.: SOLICITA MINISTRO DE FE</a:t>
            </a:r>
            <a:endParaRPr lang="es-CL" sz="1000" dirty="0"/>
          </a:p>
          <a:p>
            <a:r>
              <a:rPr lang="es-ES_tradnl" sz="1000" dirty="0"/>
              <a:t>	MAT.: LO QUE INDICA.</a:t>
            </a:r>
            <a:endParaRPr lang="es-CL" sz="1000" dirty="0"/>
          </a:p>
          <a:p>
            <a:r>
              <a:rPr lang="es-ES_tradnl" sz="1000" dirty="0"/>
              <a:t> </a:t>
            </a:r>
            <a:endParaRPr lang="es-CL" sz="1000" dirty="0"/>
          </a:p>
          <a:p>
            <a:r>
              <a:rPr lang="es-ES_tradnl" sz="1000" dirty="0"/>
              <a:t>	LINARES, Miércoles 25 de abril de 2007.</a:t>
            </a:r>
            <a:endParaRPr lang="es-CL" sz="1000" dirty="0"/>
          </a:p>
          <a:p>
            <a:r>
              <a:rPr lang="es-ES_tradnl" sz="1000" dirty="0"/>
              <a:t> </a:t>
            </a:r>
            <a:endParaRPr lang="es-CL" sz="1000" dirty="0"/>
          </a:p>
          <a:p>
            <a:r>
              <a:rPr lang="es-ES_tradnl" sz="1000" dirty="0"/>
              <a:t>DE: </a:t>
            </a:r>
            <a:r>
              <a:rPr lang="es-ES_tradnl" sz="1000" dirty="0" smtClean="0"/>
              <a:t>FERNANDO OSSES RUIZ</a:t>
            </a:r>
            <a:endParaRPr lang="es-CL" sz="1000" dirty="0" smtClean="0"/>
          </a:p>
          <a:p>
            <a:r>
              <a:rPr lang="pt-BR" sz="1000" dirty="0" smtClean="0"/>
              <a:t>A   </a:t>
            </a:r>
            <a:r>
              <a:rPr lang="pt-BR" sz="1000" dirty="0"/>
              <a:t>: </a:t>
            </a:r>
            <a:r>
              <a:rPr lang="pt-BR" sz="1000" dirty="0" smtClean="0"/>
              <a:t>S</a:t>
            </a:r>
            <a:r>
              <a:rPr lang="pt-BR" sz="1050" dirty="0" smtClean="0"/>
              <a:t>R. CARLOS VERDUGO PÉREZ</a:t>
            </a:r>
            <a:endParaRPr lang="es-CL" sz="1050" dirty="0" smtClean="0"/>
          </a:p>
          <a:p>
            <a:r>
              <a:rPr lang="pt-BR" sz="1000" dirty="0" smtClean="0"/>
              <a:t>       DIRECTOR REGIONAL (S)</a:t>
            </a:r>
            <a:endParaRPr lang="es-CL" sz="1000" dirty="0" smtClean="0"/>
          </a:p>
          <a:p>
            <a:r>
              <a:rPr lang="pt-BR" sz="1000" dirty="0" smtClean="0"/>
              <a:t>       CHILE DEPORTES</a:t>
            </a:r>
            <a:endParaRPr lang="es-CL" sz="1000" dirty="0" smtClean="0"/>
          </a:p>
          <a:p>
            <a:r>
              <a:rPr lang="pt-BR" sz="1000" dirty="0" smtClean="0"/>
              <a:t>       </a:t>
            </a:r>
            <a:r>
              <a:rPr lang="pt-BR" sz="1000" u="sng" dirty="0" smtClean="0"/>
              <a:t> </a:t>
            </a:r>
            <a:r>
              <a:rPr lang="pt-BR" sz="1000" u="sng" dirty="0"/>
              <a:t>TALCA                                              .</a:t>
            </a:r>
            <a:endParaRPr lang="es-CL" sz="1000" dirty="0"/>
          </a:p>
          <a:p>
            <a:r>
              <a:rPr lang="pt-BR" sz="1000" dirty="0"/>
              <a:t> </a:t>
            </a:r>
            <a:endParaRPr lang="es-CL" sz="1000" dirty="0"/>
          </a:p>
          <a:p>
            <a:r>
              <a:rPr lang="pt-BR" sz="1000" dirty="0"/>
              <a:t> </a:t>
            </a:r>
            <a:endParaRPr lang="es-CL" sz="1000" dirty="0"/>
          </a:p>
          <a:p>
            <a:pPr algn="just"/>
            <a:r>
              <a:rPr lang="pt-BR" sz="1000" dirty="0"/>
              <a:t>	</a:t>
            </a:r>
            <a:r>
              <a:rPr lang="es-ES_tradnl" sz="2000" dirty="0"/>
              <a:t>Fernando </a:t>
            </a:r>
            <a:r>
              <a:rPr lang="es-ES_tradnl" sz="2000" dirty="0" err="1"/>
              <a:t>Osses</a:t>
            </a:r>
            <a:r>
              <a:rPr lang="es-ES_tradnl" sz="2000" dirty="0"/>
              <a:t> Ruiz</a:t>
            </a:r>
            <a:r>
              <a:rPr lang="pt-BR" sz="2000" dirty="0"/>
              <a:t>, </a:t>
            </a:r>
            <a:r>
              <a:rPr lang="pt-BR" sz="2000" dirty="0" err="1"/>
              <a:t>Director</a:t>
            </a:r>
            <a:r>
              <a:rPr lang="pt-BR" sz="2000" dirty="0"/>
              <a:t> de </a:t>
            </a:r>
            <a:r>
              <a:rPr lang="pt-BR" sz="2000" dirty="0" err="1"/>
              <a:t>la</a:t>
            </a:r>
            <a:r>
              <a:rPr lang="pt-BR" sz="2000" dirty="0"/>
              <a:t> </a:t>
            </a:r>
            <a:r>
              <a:rPr lang="pt-BR" sz="2000" dirty="0" err="1"/>
              <a:t>Escuela</a:t>
            </a:r>
            <a:r>
              <a:rPr lang="pt-BR" sz="2000" dirty="0"/>
              <a:t> Francesa de </a:t>
            </a:r>
            <a:r>
              <a:rPr lang="pt-BR" sz="2000" dirty="0" err="1"/>
              <a:t>Linares</a:t>
            </a:r>
            <a:r>
              <a:rPr lang="pt-BR" sz="2000" dirty="0"/>
              <a:t>, saluda cordialmente al Sr. Carlos Verdugo Pérez, </a:t>
            </a:r>
            <a:r>
              <a:rPr lang="pt-BR" sz="2000" dirty="0" err="1"/>
              <a:t>Director</a:t>
            </a:r>
            <a:r>
              <a:rPr lang="pt-BR" sz="2000" dirty="0"/>
              <a:t>  Regional </a:t>
            </a:r>
            <a:r>
              <a:rPr lang="pt-BR" sz="2000" dirty="0" err="1"/>
              <a:t>Subrogante</a:t>
            </a:r>
            <a:r>
              <a:rPr lang="pt-BR" sz="2000" dirty="0"/>
              <a:t>  de Chile </a:t>
            </a:r>
            <a:r>
              <a:rPr lang="pt-BR" sz="2000" dirty="0" smtClean="0"/>
              <a:t>Deportes, y </a:t>
            </a:r>
            <a:r>
              <a:rPr lang="pt-BR" sz="2000" dirty="0"/>
              <a:t>a través de </a:t>
            </a:r>
            <a:r>
              <a:rPr lang="pt-BR" sz="2000" dirty="0" err="1"/>
              <a:t>la</a:t>
            </a:r>
            <a:r>
              <a:rPr lang="pt-BR" sz="2000" dirty="0"/>
              <a:t> presente informa y solicita: </a:t>
            </a:r>
            <a:endParaRPr lang="es-CL" sz="2000" dirty="0"/>
          </a:p>
          <a:p>
            <a:pPr algn="just"/>
            <a:r>
              <a:rPr lang="pt-BR" sz="2000" dirty="0"/>
              <a:t> </a:t>
            </a:r>
            <a:endParaRPr lang="es-CL" sz="2000" dirty="0"/>
          </a:p>
          <a:p>
            <a:pPr lvl="0"/>
            <a:r>
              <a:rPr lang="es-ES_tradnl" sz="1000" dirty="0"/>
              <a:t>Que a raíz del interés surgido en su comunidad educativa, padres y apoderados y personas ligadas a la institución educacional que dirige: “Escuela Francesa de Linares” ha nacido la necesidad de asociarse para proyectarse e integrase en forma real y participativa a la comunidad linarense, a través de un </a:t>
            </a:r>
            <a:r>
              <a:rPr lang="es-ES_tradnl" sz="1000" b="1" i="1" dirty="0"/>
              <a:t>club deportivo y cultural,</a:t>
            </a:r>
            <a:r>
              <a:rPr lang="es-ES_tradnl" sz="1000" dirty="0"/>
              <a:t> de manera que se puedan realizar actividades tanto deportivas como culturales que vayan en beneficio de la comunidad linarense y sean un aporte al proyecto de país bicentenario que promueven nuestras autoridades de gobierno.  </a:t>
            </a:r>
            <a:endParaRPr lang="es-CL" sz="1000" dirty="0"/>
          </a:p>
          <a:p>
            <a:pPr lvl="0"/>
            <a:r>
              <a:rPr lang="es-ES_tradnl" sz="1000" dirty="0"/>
              <a:t>Que la asociación de personas naturales se ha congregado y cumple con los requisitos necesarios para constituirse en una entidad deportiva-cultural, con una directiva, estatutos que la reglamentan y la cantidad de integrantes y edades que se exige.</a:t>
            </a:r>
            <a:endParaRPr lang="es-CL" sz="1000" dirty="0"/>
          </a:p>
          <a:p>
            <a:pPr lvl="0"/>
            <a:r>
              <a:rPr lang="es-ES_tradnl" sz="1000" dirty="0"/>
              <a:t>Por lo anteriormente expuesto solicita a UD. el envío de un </a:t>
            </a:r>
            <a:r>
              <a:rPr lang="es-ES_tradnl" sz="1000" b="1" i="1" dirty="0"/>
              <a:t>Ministro de Fe</a:t>
            </a:r>
            <a:r>
              <a:rPr lang="es-ES_tradnl" sz="1000" dirty="0"/>
              <a:t> que en la asamblea general citada para el día </a:t>
            </a:r>
            <a:r>
              <a:rPr lang="es-ES_tradnl" sz="1000" b="1" i="1" dirty="0"/>
              <a:t>lunes 14  de mayo a las 17:00 </a:t>
            </a:r>
            <a:r>
              <a:rPr lang="es-ES_tradnl" sz="1000" b="1" i="1" dirty="0" err="1"/>
              <a:t>hrs</a:t>
            </a:r>
            <a:r>
              <a:rPr lang="es-ES_tradnl" sz="1000" dirty="0"/>
              <a:t>.  pueda concurrir a su sede ubicada en Escuela Francesa de Linares  Rengo 7896  Linares, fono (73)223344, para certificar dicho acto, el cual les permita obtener la personalidad jurídica.</a:t>
            </a:r>
            <a:endParaRPr lang="es-CL" sz="1000" dirty="0"/>
          </a:p>
          <a:p>
            <a:r>
              <a:rPr lang="es-ES_tradnl" sz="1000" dirty="0"/>
              <a:t> </a:t>
            </a:r>
            <a:endParaRPr lang="es-CL" sz="1000" dirty="0"/>
          </a:p>
          <a:p>
            <a:r>
              <a:rPr lang="es-ES_tradnl" sz="1000" dirty="0"/>
              <a:t>	</a:t>
            </a:r>
            <a:endParaRPr lang="es-CL" sz="1000" dirty="0"/>
          </a:p>
          <a:p>
            <a:r>
              <a:rPr lang="es-ES_tradnl" sz="1000" dirty="0"/>
              <a:t> </a:t>
            </a:r>
            <a:endParaRPr lang="es-CL" sz="1000" dirty="0"/>
          </a:p>
          <a:p>
            <a:r>
              <a:rPr lang="es-ES_tradnl" sz="1000" dirty="0"/>
              <a:t>	 	En espera de una respuesta favorable a dicha solicitud, la que va en beneficio directo de la comunidad linarense y de nuestro proyecto de país  </a:t>
            </a:r>
            <a:endParaRPr lang="es-CL" sz="1000" dirty="0"/>
          </a:p>
          <a:p>
            <a:r>
              <a:rPr lang="es-ES_tradnl" sz="1000" dirty="0"/>
              <a:t>	Le saluda Atte.</a:t>
            </a:r>
            <a:endParaRPr lang="es-CL" sz="1000" dirty="0"/>
          </a:p>
          <a:p>
            <a:r>
              <a:rPr lang="es-ES_tradnl" sz="1000" dirty="0"/>
              <a:t> </a:t>
            </a:r>
            <a:endParaRPr lang="es-CL" sz="1000" dirty="0"/>
          </a:p>
          <a:p>
            <a:pPr algn="ctr"/>
            <a:r>
              <a:rPr lang="es-ES_tradnl" sz="1000" dirty="0"/>
              <a:t>  </a:t>
            </a:r>
            <a:r>
              <a:rPr lang="es-ES_tradnl" sz="1000" dirty="0" smtClean="0"/>
              <a:t>FERNANDO </a:t>
            </a:r>
            <a:r>
              <a:rPr lang="es-ES_tradnl" sz="1000" dirty="0"/>
              <a:t>OSSES RUIZ </a:t>
            </a:r>
            <a:endParaRPr lang="es-CL" sz="1000" dirty="0"/>
          </a:p>
          <a:p>
            <a:pPr algn="ctr"/>
            <a:r>
              <a:rPr lang="es-ES_tradnl" sz="1000" dirty="0"/>
              <a:t>DIRECTORA ESCUELA FRANCESA</a:t>
            </a:r>
            <a:endParaRPr lang="es-CL" sz="1000" dirty="0"/>
          </a:p>
          <a:p>
            <a:r>
              <a:rPr lang="es-ES_tradnl" sz="1000" dirty="0"/>
              <a:t>LINARES.</a:t>
            </a:r>
            <a:endParaRPr lang="es-CL" sz="1000" dirty="0"/>
          </a:p>
          <a:p>
            <a:r>
              <a:rPr lang="es-ES_tradnl" sz="1000" dirty="0"/>
              <a:t>FOR/</a:t>
            </a:r>
            <a:r>
              <a:rPr lang="es-ES_tradnl" sz="1000" dirty="0" err="1"/>
              <a:t>map</a:t>
            </a:r>
            <a:endParaRPr lang="es-CL" sz="1000" dirty="0"/>
          </a:p>
          <a:p>
            <a:r>
              <a:rPr lang="es-ES_tradnl" sz="1000" u="sng" dirty="0"/>
              <a:t>DISTRIBUCIÓN</a:t>
            </a:r>
            <a:endParaRPr lang="es-CL" sz="1000" dirty="0"/>
          </a:p>
          <a:p>
            <a:r>
              <a:rPr lang="es-ES_tradnl" sz="1000" dirty="0"/>
              <a:t>Chile Deportes </a:t>
            </a:r>
            <a:endParaRPr lang="es-CL" sz="1000" dirty="0"/>
          </a:p>
          <a:p>
            <a:r>
              <a:rPr lang="en-US" sz="1000" dirty="0"/>
              <a:t>Arch. Esc. </a:t>
            </a:r>
            <a:r>
              <a:rPr lang="en-US" sz="1000" dirty="0" err="1"/>
              <a:t>Francesa</a:t>
            </a:r>
            <a:endParaRPr lang="es-CL" sz="1000" dirty="0"/>
          </a:p>
          <a:p>
            <a:endParaRPr lang="es-CL" sz="1000" dirty="0"/>
          </a:p>
        </p:txBody>
      </p:sp>
      <p:sp>
        <p:nvSpPr>
          <p:cNvPr id="5" name="4 Rectángulo"/>
          <p:cNvSpPr/>
          <p:nvPr/>
        </p:nvSpPr>
        <p:spPr>
          <a:xfrm>
            <a:off x="3923928" y="2420888"/>
            <a:ext cx="5220072" cy="21602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7" name="6 Conector recto de flecha"/>
          <p:cNvCxnSpPr/>
          <p:nvPr/>
        </p:nvCxnSpPr>
        <p:spPr>
          <a:xfrm>
            <a:off x="2843808" y="1124744"/>
            <a:ext cx="1656184" cy="144016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23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3322712" cy="1143000"/>
          </a:xfrm>
        </p:spPr>
        <p:txBody>
          <a:bodyPr>
            <a:normAutofit fontScale="90000"/>
          </a:bodyPr>
          <a:lstStyle/>
          <a:p>
            <a:r>
              <a:rPr lang="es-CL" dirty="0" smtClean="0"/>
              <a:t>Presentación del problema</a:t>
            </a:r>
            <a:endParaRPr lang="es-CL" dirty="0"/>
          </a:p>
        </p:txBody>
      </p:sp>
      <p:sp>
        <p:nvSpPr>
          <p:cNvPr id="3" name="2 Marcador de contenido"/>
          <p:cNvSpPr>
            <a:spLocks noGrp="1"/>
          </p:cNvSpPr>
          <p:nvPr>
            <p:ph idx="1"/>
          </p:nvPr>
        </p:nvSpPr>
        <p:spPr>
          <a:xfrm>
            <a:off x="251520" y="1600200"/>
            <a:ext cx="3672408" cy="4525963"/>
          </a:xfrm>
        </p:spPr>
        <p:txBody>
          <a:bodyPr/>
          <a:lstStyle/>
          <a:p>
            <a:pPr marL="0" indent="0">
              <a:buNone/>
            </a:pPr>
            <a:r>
              <a:rPr lang="es-CL" dirty="0" smtClean="0"/>
              <a:t>Consiste en la utilización de los primeros párrafos para exponer el problema o el contexto de lo que se va a solicitar</a:t>
            </a:r>
            <a:endParaRPr lang="es-CL" dirty="0"/>
          </a:p>
        </p:txBody>
      </p:sp>
      <p:sp>
        <p:nvSpPr>
          <p:cNvPr id="4" name="3 CuadroTexto"/>
          <p:cNvSpPr txBox="1"/>
          <p:nvPr/>
        </p:nvSpPr>
        <p:spPr>
          <a:xfrm>
            <a:off x="3923928" y="-1"/>
            <a:ext cx="5220072" cy="884088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S_tradnl" sz="1000" dirty="0"/>
              <a:t>ESCUELA FANCESA  </a:t>
            </a:r>
            <a:endParaRPr lang="es-CL" sz="1000" dirty="0"/>
          </a:p>
          <a:p>
            <a:r>
              <a:rPr lang="es-ES_tradnl" sz="1000" dirty="0"/>
              <a:t>LINARES</a:t>
            </a:r>
            <a:endParaRPr lang="es-CL" sz="1000" dirty="0"/>
          </a:p>
          <a:p>
            <a:r>
              <a:rPr lang="es-ES_tradnl" sz="1000" b="1" u="sng" dirty="0"/>
              <a:t>LAS ROCAS 645 – FONO </a:t>
            </a:r>
            <a:r>
              <a:rPr lang="es-ES_tradnl" sz="1000" b="1" u="sng" dirty="0" smtClean="0"/>
              <a:t>210152</a:t>
            </a:r>
          </a:p>
          <a:p>
            <a:endParaRPr lang="es-CL" sz="1000" b="1" u="sng" dirty="0"/>
          </a:p>
          <a:p>
            <a:r>
              <a:rPr lang="es-ES_tradnl" sz="1000" dirty="0"/>
              <a:t> </a:t>
            </a:r>
            <a:r>
              <a:rPr lang="es-ES_tradnl" sz="1000" dirty="0" smtClean="0"/>
              <a:t>	REF</a:t>
            </a:r>
            <a:r>
              <a:rPr lang="es-ES_tradnl" sz="1000" dirty="0"/>
              <a:t>.: SOLICITA MINISTRO DE FE</a:t>
            </a:r>
            <a:endParaRPr lang="es-CL" sz="1000" dirty="0"/>
          </a:p>
          <a:p>
            <a:r>
              <a:rPr lang="es-ES_tradnl" sz="1000" dirty="0"/>
              <a:t>	MAT.: LO QUE INDICA.</a:t>
            </a:r>
            <a:endParaRPr lang="es-CL" sz="1000" dirty="0"/>
          </a:p>
          <a:p>
            <a:r>
              <a:rPr lang="es-ES_tradnl" sz="1000" dirty="0"/>
              <a:t> </a:t>
            </a:r>
            <a:endParaRPr lang="es-CL" sz="1000" dirty="0"/>
          </a:p>
          <a:p>
            <a:r>
              <a:rPr lang="es-ES_tradnl" sz="1000" dirty="0"/>
              <a:t>	LINARES, Miércoles 25 de abril de 2007.</a:t>
            </a:r>
            <a:endParaRPr lang="es-CL" sz="1000" dirty="0"/>
          </a:p>
          <a:p>
            <a:r>
              <a:rPr lang="es-ES_tradnl" sz="1000" dirty="0"/>
              <a:t> </a:t>
            </a:r>
            <a:endParaRPr lang="es-CL" sz="1000" dirty="0"/>
          </a:p>
          <a:p>
            <a:r>
              <a:rPr lang="es-ES_tradnl" sz="1000" dirty="0"/>
              <a:t>DE: </a:t>
            </a:r>
            <a:r>
              <a:rPr lang="es-ES_tradnl" sz="1000" dirty="0" smtClean="0"/>
              <a:t>FERNANDO OSSES RUIZ</a:t>
            </a:r>
            <a:endParaRPr lang="es-CL" sz="1000" dirty="0" smtClean="0"/>
          </a:p>
          <a:p>
            <a:r>
              <a:rPr lang="pt-BR" sz="1000" dirty="0" smtClean="0"/>
              <a:t>A   </a:t>
            </a:r>
            <a:r>
              <a:rPr lang="pt-BR" sz="1000" dirty="0"/>
              <a:t>: </a:t>
            </a:r>
            <a:r>
              <a:rPr lang="pt-BR" sz="1000" dirty="0" smtClean="0"/>
              <a:t>S</a:t>
            </a:r>
            <a:r>
              <a:rPr lang="pt-BR" sz="1050" dirty="0" smtClean="0"/>
              <a:t>R. CARLOS VERDUGO PÉREZ</a:t>
            </a:r>
            <a:endParaRPr lang="es-CL" sz="1050" dirty="0" smtClean="0"/>
          </a:p>
          <a:p>
            <a:r>
              <a:rPr lang="pt-BR" sz="1000" dirty="0" smtClean="0"/>
              <a:t>       DIRECTOR REGIONAL (S)</a:t>
            </a:r>
            <a:endParaRPr lang="es-CL" sz="1000" dirty="0" smtClean="0"/>
          </a:p>
          <a:p>
            <a:r>
              <a:rPr lang="pt-BR" sz="1000" dirty="0" smtClean="0"/>
              <a:t>       CHILE DEPORTES</a:t>
            </a:r>
            <a:endParaRPr lang="es-CL" sz="1000" dirty="0" smtClean="0"/>
          </a:p>
          <a:p>
            <a:r>
              <a:rPr lang="pt-BR" sz="1000" dirty="0" smtClean="0"/>
              <a:t>       </a:t>
            </a:r>
            <a:r>
              <a:rPr lang="pt-BR" sz="1000" u="sng" dirty="0" smtClean="0"/>
              <a:t> </a:t>
            </a:r>
            <a:r>
              <a:rPr lang="pt-BR" sz="1000" u="sng" dirty="0"/>
              <a:t>TALCA                                              .</a:t>
            </a:r>
            <a:endParaRPr lang="es-CL" sz="1000" dirty="0"/>
          </a:p>
          <a:p>
            <a:r>
              <a:rPr lang="pt-BR" sz="1000" dirty="0"/>
              <a:t> </a:t>
            </a:r>
            <a:endParaRPr lang="es-CL" sz="1000" dirty="0"/>
          </a:p>
          <a:p>
            <a:r>
              <a:rPr lang="pt-BR" sz="1000" dirty="0"/>
              <a:t> </a:t>
            </a:r>
            <a:endParaRPr lang="es-CL" sz="1000" dirty="0"/>
          </a:p>
          <a:p>
            <a:r>
              <a:rPr lang="pt-BR" sz="1000" dirty="0"/>
              <a:t>	</a:t>
            </a:r>
            <a:r>
              <a:rPr lang="es-ES_tradnl" sz="1000" dirty="0"/>
              <a:t>Fernando </a:t>
            </a:r>
            <a:r>
              <a:rPr lang="es-ES_tradnl" sz="1000" dirty="0" err="1"/>
              <a:t>Osses</a:t>
            </a:r>
            <a:r>
              <a:rPr lang="es-ES_tradnl" sz="1000" dirty="0"/>
              <a:t> Ruiz</a:t>
            </a:r>
            <a:r>
              <a:rPr lang="pt-BR" sz="1000" dirty="0"/>
              <a:t>, </a:t>
            </a:r>
            <a:r>
              <a:rPr lang="pt-BR" sz="1000" dirty="0" err="1"/>
              <a:t>Director</a:t>
            </a:r>
            <a:r>
              <a:rPr lang="pt-BR" sz="1000" dirty="0"/>
              <a:t> de </a:t>
            </a:r>
            <a:r>
              <a:rPr lang="pt-BR" sz="1000" dirty="0" err="1"/>
              <a:t>la</a:t>
            </a:r>
            <a:r>
              <a:rPr lang="pt-BR" sz="1000" dirty="0"/>
              <a:t> </a:t>
            </a:r>
            <a:r>
              <a:rPr lang="pt-BR" sz="1000" dirty="0" err="1"/>
              <a:t>Escuela</a:t>
            </a:r>
            <a:r>
              <a:rPr lang="pt-BR" sz="1000" dirty="0"/>
              <a:t> Francesa de </a:t>
            </a:r>
            <a:r>
              <a:rPr lang="pt-BR" sz="1000" dirty="0" err="1"/>
              <a:t>Linares</a:t>
            </a:r>
            <a:r>
              <a:rPr lang="pt-BR" sz="1000" dirty="0"/>
              <a:t>, saluda cordialmente al Sr. Carlos Verdugo Pérez, </a:t>
            </a:r>
            <a:r>
              <a:rPr lang="pt-BR" sz="1000" dirty="0" err="1"/>
              <a:t>Director</a:t>
            </a:r>
            <a:r>
              <a:rPr lang="pt-BR" sz="1000" dirty="0"/>
              <a:t>  Regional </a:t>
            </a:r>
            <a:r>
              <a:rPr lang="pt-BR" sz="1000" dirty="0" err="1"/>
              <a:t>Subrogante</a:t>
            </a:r>
            <a:r>
              <a:rPr lang="pt-BR" sz="1000" dirty="0"/>
              <a:t>  de Chile Deportes , y a través de </a:t>
            </a:r>
            <a:r>
              <a:rPr lang="pt-BR" sz="1000" dirty="0" err="1"/>
              <a:t>la</a:t>
            </a:r>
            <a:r>
              <a:rPr lang="pt-BR" sz="1000" dirty="0"/>
              <a:t> presente informa y solicita: </a:t>
            </a:r>
            <a:endParaRPr lang="es-CL" sz="1000" dirty="0"/>
          </a:p>
          <a:p>
            <a:r>
              <a:rPr lang="pt-BR" sz="1000" dirty="0"/>
              <a:t> </a:t>
            </a:r>
            <a:endParaRPr lang="es-CL" sz="1000" dirty="0"/>
          </a:p>
          <a:p>
            <a:pPr lvl="0"/>
            <a:r>
              <a:rPr lang="es-ES_tradnl" sz="1400" dirty="0" smtClean="0"/>
              <a:t>1. Que </a:t>
            </a:r>
            <a:r>
              <a:rPr lang="es-ES_tradnl" sz="1400" dirty="0"/>
              <a:t>a raíz del interés surgido en su comunidad educativa, padres y apoderados y personas ligadas a la institución educacional que dirige: “Escuela Francesa de Linares” ha nacido la necesidad de asociarse para proyectarse e integrase en forma real y participativa a la comunidad linarense, a través de un </a:t>
            </a:r>
            <a:r>
              <a:rPr lang="es-ES_tradnl" sz="1400" b="1" i="1" dirty="0"/>
              <a:t>club deportivo y cultural,</a:t>
            </a:r>
            <a:r>
              <a:rPr lang="es-ES_tradnl" sz="1400" dirty="0"/>
              <a:t> de manera que se puedan realizar actividades tanto deportivas como culturales que vayan en beneficio de la comunidad linarense y sean un aporte al proyecto de país bicentenario que promueven nuestras autoridades de gobierno.  </a:t>
            </a:r>
            <a:endParaRPr lang="es-CL" sz="1400" dirty="0"/>
          </a:p>
          <a:p>
            <a:pPr lvl="0"/>
            <a:r>
              <a:rPr lang="es-ES_tradnl" sz="1400" dirty="0" smtClean="0"/>
              <a:t>2. Que </a:t>
            </a:r>
            <a:r>
              <a:rPr lang="es-ES_tradnl" sz="1400" dirty="0"/>
              <a:t>la asociación de personas naturales se ha congregado y cumple con los requisitos necesarios para constituirse en una entidad deportiva-cultural, con una directiva, estatutos que la reglamentan y la cantidad de integrantes y edades que se exige.</a:t>
            </a:r>
            <a:endParaRPr lang="es-CL" sz="1400" dirty="0"/>
          </a:p>
          <a:p>
            <a:pPr lvl="0"/>
            <a:r>
              <a:rPr lang="es-ES_tradnl" sz="1000" dirty="0"/>
              <a:t>Por lo anteriormente expuesto solicita a UD. el envío de un </a:t>
            </a:r>
            <a:r>
              <a:rPr lang="es-ES_tradnl" sz="1000" b="1" i="1" dirty="0"/>
              <a:t>Ministro de Fe</a:t>
            </a:r>
            <a:r>
              <a:rPr lang="es-ES_tradnl" sz="1000" dirty="0"/>
              <a:t> que en la asamblea general citada para el día </a:t>
            </a:r>
            <a:r>
              <a:rPr lang="es-ES_tradnl" sz="1000" b="1" i="1" dirty="0"/>
              <a:t>lunes 14  de mayo a las 17:00 </a:t>
            </a:r>
            <a:r>
              <a:rPr lang="es-ES_tradnl" sz="1000" b="1" i="1" dirty="0" err="1"/>
              <a:t>hrs</a:t>
            </a:r>
            <a:r>
              <a:rPr lang="es-ES_tradnl" sz="1000" dirty="0"/>
              <a:t>.  pueda concurrir a su sede ubicada en Escuela Francesa de Linares  Rengo 7896  Linares, fono (73)223344, para certificar dicho acto, el cual les permita obtener la personalidad jurídica.</a:t>
            </a:r>
            <a:endParaRPr lang="es-CL" sz="1000" dirty="0"/>
          </a:p>
          <a:p>
            <a:r>
              <a:rPr lang="es-ES_tradnl" sz="1000" dirty="0"/>
              <a:t> </a:t>
            </a:r>
            <a:endParaRPr lang="es-CL" sz="1000" dirty="0"/>
          </a:p>
          <a:p>
            <a:r>
              <a:rPr lang="es-ES_tradnl" sz="1000" dirty="0"/>
              <a:t>	</a:t>
            </a:r>
            <a:endParaRPr lang="es-CL" sz="1000" dirty="0"/>
          </a:p>
          <a:p>
            <a:r>
              <a:rPr lang="es-ES_tradnl" sz="1000" dirty="0"/>
              <a:t> </a:t>
            </a:r>
            <a:endParaRPr lang="es-CL" sz="1000" dirty="0"/>
          </a:p>
          <a:p>
            <a:r>
              <a:rPr lang="es-ES_tradnl" sz="1000" dirty="0"/>
              <a:t>	 	En espera de una respuesta favorable a dicha solicitud, la que va en beneficio directo de la comunidad linarense y de nuestro proyecto de país  </a:t>
            </a:r>
            <a:endParaRPr lang="es-CL" sz="1000" dirty="0"/>
          </a:p>
          <a:p>
            <a:r>
              <a:rPr lang="es-ES_tradnl" sz="1000" dirty="0"/>
              <a:t>	Le saluda Atte.</a:t>
            </a:r>
            <a:endParaRPr lang="es-CL" sz="1000" dirty="0"/>
          </a:p>
          <a:p>
            <a:r>
              <a:rPr lang="es-ES_tradnl" sz="1000" dirty="0"/>
              <a:t> </a:t>
            </a:r>
            <a:endParaRPr lang="es-CL" sz="1000" dirty="0"/>
          </a:p>
          <a:p>
            <a:pPr algn="ctr"/>
            <a:r>
              <a:rPr lang="es-ES_tradnl" sz="1000" dirty="0"/>
              <a:t>  </a:t>
            </a:r>
            <a:r>
              <a:rPr lang="es-ES_tradnl" sz="1000" dirty="0" smtClean="0"/>
              <a:t>FERNANDO </a:t>
            </a:r>
            <a:r>
              <a:rPr lang="es-ES_tradnl" sz="1000" dirty="0"/>
              <a:t>OSSES RUIZ </a:t>
            </a:r>
            <a:endParaRPr lang="es-CL" sz="1000" dirty="0"/>
          </a:p>
          <a:p>
            <a:pPr algn="ctr"/>
            <a:r>
              <a:rPr lang="es-ES_tradnl" sz="1000" dirty="0"/>
              <a:t>DIRECTORA ESCUELA FRANCESA</a:t>
            </a:r>
            <a:endParaRPr lang="es-CL" sz="1000" dirty="0"/>
          </a:p>
          <a:p>
            <a:r>
              <a:rPr lang="es-ES_tradnl" sz="1000" dirty="0"/>
              <a:t>LINARES.</a:t>
            </a:r>
            <a:endParaRPr lang="es-CL" sz="1000" dirty="0"/>
          </a:p>
          <a:p>
            <a:r>
              <a:rPr lang="es-ES_tradnl" sz="1000" dirty="0"/>
              <a:t>FOR/</a:t>
            </a:r>
            <a:r>
              <a:rPr lang="es-ES_tradnl" sz="1000" dirty="0" err="1"/>
              <a:t>map</a:t>
            </a:r>
            <a:endParaRPr lang="es-CL" sz="1000" dirty="0"/>
          </a:p>
          <a:p>
            <a:r>
              <a:rPr lang="es-ES_tradnl" sz="1000" u="sng" dirty="0"/>
              <a:t>DISTRIBUCIÓN</a:t>
            </a:r>
            <a:endParaRPr lang="es-CL" sz="1000" dirty="0"/>
          </a:p>
          <a:p>
            <a:r>
              <a:rPr lang="es-ES_tradnl" sz="1000" dirty="0"/>
              <a:t>Chile Deportes </a:t>
            </a:r>
            <a:endParaRPr lang="es-CL" sz="1000" dirty="0"/>
          </a:p>
          <a:p>
            <a:r>
              <a:rPr lang="en-US" sz="1000" dirty="0"/>
              <a:t>Arch. Esc. </a:t>
            </a:r>
            <a:r>
              <a:rPr lang="en-US" sz="1000" dirty="0" err="1"/>
              <a:t>Francesa</a:t>
            </a:r>
            <a:endParaRPr lang="es-CL" sz="1000" dirty="0"/>
          </a:p>
          <a:p>
            <a:endParaRPr lang="es-CL" sz="1000" dirty="0"/>
          </a:p>
        </p:txBody>
      </p:sp>
      <p:sp>
        <p:nvSpPr>
          <p:cNvPr id="5" name="4 Rectángulo"/>
          <p:cNvSpPr/>
          <p:nvPr/>
        </p:nvSpPr>
        <p:spPr>
          <a:xfrm>
            <a:off x="3923928" y="3068960"/>
            <a:ext cx="5220072" cy="28083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6" name="5 Conector recto de flecha"/>
          <p:cNvCxnSpPr/>
          <p:nvPr/>
        </p:nvCxnSpPr>
        <p:spPr>
          <a:xfrm>
            <a:off x="3563888" y="908720"/>
            <a:ext cx="1368152" cy="216024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5905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3826768" cy="1143000"/>
          </a:xfrm>
        </p:spPr>
        <p:txBody>
          <a:bodyPr>
            <a:normAutofit fontScale="90000"/>
          </a:bodyPr>
          <a:lstStyle/>
          <a:p>
            <a:r>
              <a:rPr lang="es-CL" dirty="0" smtClean="0"/>
              <a:t>Solicitud o petición</a:t>
            </a:r>
            <a:endParaRPr lang="es-CL" dirty="0"/>
          </a:p>
        </p:txBody>
      </p:sp>
      <p:sp>
        <p:nvSpPr>
          <p:cNvPr id="3" name="2 Marcador de contenido"/>
          <p:cNvSpPr>
            <a:spLocks noGrp="1"/>
          </p:cNvSpPr>
          <p:nvPr>
            <p:ph idx="1"/>
          </p:nvPr>
        </p:nvSpPr>
        <p:spPr>
          <a:xfrm>
            <a:off x="251520" y="1600200"/>
            <a:ext cx="3600400" cy="4525963"/>
          </a:xfrm>
        </p:spPr>
        <p:txBody>
          <a:bodyPr/>
          <a:lstStyle/>
          <a:p>
            <a:pPr marL="0" indent="0">
              <a:buNone/>
            </a:pPr>
            <a:r>
              <a:rPr lang="es-CL" dirty="0" smtClean="0"/>
              <a:t>Se utilizan los párrafos intermedios para realizar la petición o solicitud, una vez que se ha expuesto el problema.</a:t>
            </a:r>
            <a:endParaRPr lang="es-CL" dirty="0"/>
          </a:p>
        </p:txBody>
      </p:sp>
      <p:sp>
        <p:nvSpPr>
          <p:cNvPr id="4" name="3 CuadroTexto"/>
          <p:cNvSpPr txBox="1"/>
          <p:nvPr/>
        </p:nvSpPr>
        <p:spPr>
          <a:xfrm>
            <a:off x="3923928" y="-1"/>
            <a:ext cx="5220072" cy="75174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S_tradnl" sz="1000" dirty="0"/>
              <a:t>ESCUELA FANCESA  </a:t>
            </a:r>
            <a:endParaRPr lang="es-CL" sz="1000" dirty="0"/>
          </a:p>
          <a:p>
            <a:r>
              <a:rPr lang="es-ES_tradnl" sz="1000" dirty="0"/>
              <a:t>LINARES</a:t>
            </a:r>
            <a:endParaRPr lang="es-CL" sz="1000" dirty="0"/>
          </a:p>
          <a:p>
            <a:r>
              <a:rPr lang="es-ES_tradnl" sz="1000" b="1" u="sng" dirty="0"/>
              <a:t>LAS ROCAS 645 – FONO </a:t>
            </a:r>
            <a:r>
              <a:rPr lang="es-ES_tradnl" sz="1000" b="1" u="sng" dirty="0" smtClean="0"/>
              <a:t>210152</a:t>
            </a:r>
          </a:p>
          <a:p>
            <a:endParaRPr lang="es-CL" sz="1000" b="1" u="sng" dirty="0"/>
          </a:p>
          <a:p>
            <a:r>
              <a:rPr lang="es-ES_tradnl" sz="1000" dirty="0"/>
              <a:t> </a:t>
            </a:r>
            <a:r>
              <a:rPr lang="es-ES_tradnl" sz="1000" dirty="0" smtClean="0"/>
              <a:t>	REF</a:t>
            </a:r>
            <a:r>
              <a:rPr lang="es-ES_tradnl" sz="1000" dirty="0"/>
              <a:t>.: SOLICITA MINISTRO DE FE</a:t>
            </a:r>
            <a:endParaRPr lang="es-CL" sz="1000" dirty="0"/>
          </a:p>
          <a:p>
            <a:r>
              <a:rPr lang="es-ES_tradnl" sz="1000" dirty="0"/>
              <a:t>	MAT.: LO QUE INDICA.</a:t>
            </a:r>
            <a:endParaRPr lang="es-CL" sz="1000" dirty="0"/>
          </a:p>
          <a:p>
            <a:r>
              <a:rPr lang="es-ES_tradnl" sz="1000" dirty="0"/>
              <a:t> </a:t>
            </a:r>
            <a:endParaRPr lang="es-CL" sz="1000" dirty="0"/>
          </a:p>
          <a:p>
            <a:r>
              <a:rPr lang="es-ES_tradnl" sz="1000" dirty="0"/>
              <a:t>	LINARES, Miércoles 25 de abril de 2007.</a:t>
            </a:r>
            <a:endParaRPr lang="es-CL" sz="1000" dirty="0"/>
          </a:p>
          <a:p>
            <a:r>
              <a:rPr lang="es-ES_tradnl" sz="1000" dirty="0"/>
              <a:t> </a:t>
            </a:r>
            <a:endParaRPr lang="es-CL" sz="1000" dirty="0"/>
          </a:p>
          <a:p>
            <a:r>
              <a:rPr lang="es-ES_tradnl" sz="1000" dirty="0"/>
              <a:t>DE: </a:t>
            </a:r>
            <a:r>
              <a:rPr lang="es-ES_tradnl" sz="1000" dirty="0" smtClean="0"/>
              <a:t>FERNANDO OSSES RUIZ</a:t>
            </a:r>
            <a:endParaRPr lang="es-CL" sz="1000" dirty="0" smtClean="0"/>
          </a:p>
          <a:p>
            <a:r>
              <a:rPr lang="pt-BR" sz="1000" dirty="0" smtClean="0"/>
              <a:t>A   </a:t>
            </a:r>
            <a:r>
              <a:rPr lang="pt-BR" sz="1000" dirty="0"/>
              <a:t>: </a:t>
            </a:r>
            <a:r>
              <a:rPr lang="pt-BR" sz="1000" dirty="0" smtClean="0"/>
              <a:t>S</a:t>
            </a:r>
            <a:r>
              <a:rPr lang="pt-BR" sz="1050" dirty="0" smtClean="0"/>
              <a:t>R. CARLOS VERDUGO PÉREZ</a:t>
            </a:r>
            <a:endParaRPr lang="es-CL" sz="1050" dirty="0" smtClean="0"/>
          </a:p>
          <a:p>
            <a:r>
              <a:rPr lang="pt-BR" sz="1000" dirty="0" smtClean="0"/>
              <a:t>       DIRECTOR REGIONAL (S)</a:t>
            </a:r>
            <a:endParaRPr lang="es-CL" sz="1000" dirty="0" smtClean="0"/>
          </a:p>
          <a:p>
            <a:r>
              <a:rPr lang="pt-BR" sz="1000" dirty="0" smtClean="0"/>
              <a:t>       CHILE DEPORTES</a:t>
            </a:r>
            <a:endParaRPr lang="es-CL" sz="1000" dirty="0" smtClean="0"/>
          </a:p>
          <a:p>
            <a:r>
              <a:rPr lang="pt-BR" sz="1000" dirty="0" smtClean="0"/>
              <a:t>       </a:t>
            </a:r>
            <a:r>
              <a:rPr lang="pt-BR" sz="1000" u="sng" dirty="0" smtClean="0"/>
              <a:t> </a:t>
            </a:r>
            <a:r>
              <a:rPr lang="pt-BR" sz="1000" u="sng" dirty="0"/>
              <a:t>TALCA                                              .</a:t>
            </a:r>
            <a:endParaRPr lang="es-CL" sz="1000" dirty="0"/>
          </a:p>
          <a:p>
            <a:r>
              <a:rPr lang="pt-BR" sz="1000" dirty="0"/>
              <a:t> </a:t>
            </a:r>
            <a:endParaRPr lang="es-CL" sz="1000" dirty="0"/>
          </a:p>
          <a:p>
            <a:r>
              <a:rPr lang="pt-BR" sz="1000" dirty="0"/>
              <a:t> </a:t>
            </a:r>
            <a:endParaRPr lang="es-CL" sz="1000" dirty="0"/>
          </a:p>
          <a:p>
            <a:r>
              <a:rPr lang="pt-BR" sz="800" dirty="0"/>
              <a:t>	</a:t>
            </a:r>
            <a:r>
              <a:rPr lang="es-ES_tradnl" sz="800" dirty="0"/>
              <a:t>Fernando </a:t>
            </a:r>
            <a:r>
              <a:rPr lang="es-ES_tradnl" sz="800" dirty="0" err="1"/>
              <a:t>Osses</a:t>
            </a:r>
            <a:r>
              <a:rPr lang="es-ES_tradnl" sz="800" dirty="0"/>
              <a:t> Ruiz</a:t>
            </a:r>
            <a:r>
              <a:rPr lang="pt-BR" sz="800" dirty="0"/>
              <a:t>, </a:t>
            </a:r>
            <a:r>
              <a:rPr lang="pt-BR" sz="800" dirty="0" err="1"/>
              <a:t>Director</a:t>
            </a:r>
            <a:r>
              <a:rPr lang="pt-BR" sz="800" dirty="0"/>
              <a:t> de </a:t>
            </a:r>
            <a:r>
              <a:rPr lang="pt-BR" sz="800" dirty="0" err="1"/>
              <a:t>la</a:t>
            </a:r>
            <a:r>
              <a:rPr lang="pt-BR" sz="800" dirty="0"/>
              <a:t> </a:t>
            </a:r>
            <a:r>
              <a:rPr lang="pt-BR" sz="800" dirty="0" err="1"/>
              <a:t>Escuela</a:t>
            </a:r>
            <a:r>
              <a:rPr lang="pt-BR" sz="800" dirty="0"/>
              <a:t> Francesa de </a:t>
            </a:r>
            <a:r>
              <a:rPr lang="pt-BR" sz="800" dirty="0" err="1"/>
              <a:t>Linares</a:t>
            </a:r>
            <a:r>
              <a:rPr lang="pt-BR" sz="800" dirty="0"/>
              <a:t>, saluda cordialmente al Sr. Carlos Verdugo Pérez, </a:t>
            </a:r>
            <a:r>
              <a:rPr lang="pt-BR" sz="800" dirty="0" err="1"/>
              <a:t>Director</a:t>
            </a:r>
            <a:r>
              <a:rPr lang="pt-BR" sz="800" dirty="0"/>
              <a:t>  Regional </a:t>
            </a:r>
            <a:r>
              <a:rPr lang="pt-BR" sz="800" dirty="0" err="1"/>
              <a:t>Subrogante</a:t>
            </a:r>
            <a:r>
              <a:rPr lang="pt-BR" sz="800" dirty="0"/>
              <a:t>  de Chile Deportes , y a través de </a:t>
            </a:r>
            <a:r>
              <a:rPr lang="pt-BR" sz="800" dirty="0" err="1"/>
              <a:t>la</a:t>
            </a:r>
            <a:r>
              <a:rPr lang="pt-BR" sz="800" dirty="0"/>
              <a:t> presente informa y solicita: </a:t>
            </a:r>
            <a:endParaRPr lang="es-CL" sz="800" dirty="0"/>
          </a:p>
          <a:p>
            <a:r>
              <a:rPr lang="pt-BR" sz="800" dirty="0"/>
              <a:t> </a:t>
            </a:r>
            <a:endParaRPr lang="es-CL" sz="800" dirty="0"/>
          </a:p>
          <a:p>
            <a:pPr lvl="0"/>
            <a:r>
              <a:rPr lang="es-ES_tradnl" sz="800" dirty="0" smtClean="0"/>
              <a:t>1. Que </a:t>
            </a:r>
            <a:r>
              <a:rPr lang="es-ES_tradnl" sz="800" dirty="0"/>
              <a:t>a raíz del interés surgido en su comunidad educativa, padres y apoderados y personas ligadas a la institución educacional que dirige: “Escuela Francesa de Linares” ha nacido la necesidad de asociarse para proyectarse e integrase en forma real y participativa a la comunidad linarense, a través de un </a:t>
            </a:r>
            <a:r>
              <a:rPr lang="es-ES_tradnl" sz="800" b="1" i="1" dirty="0"/>
              <a:t>club deportivo y cultural,</a:t>
            </a:r>
            <a:r>
              <a:rPr lang="es-ES_tradnl" sz="800" dirty="0"/>
              <a:t> de manera que se puedan realizar actividades tanto deportivas como culturales que vayan en beneficio de la comunidad linarense y sean un aporte al proyecto de país bicentenario que promueven nuestras autoridades de gobierno.  </a:t>
            </a:r>
            <a:endParaRPr lang="es-CL" sz="800" dirty="0"/>
          </a:p>
          <a:p>
            <a:pPr lvl="0"/>
            <a:r>
              <a:rPr lang="es-ES_tradnl" sz="800" dirty="0" smtClean="0"/>
              <a:t>2. Que </a:t>
            </a:r>
            <a:r>
              <a:rPr lang="es-ES_tradnl" sz="800" dirty="0"/>
              <a:t>la asociación de personas naturales se ha congregado y cumple con los requisitos necesarios para constituirse en una entidad deportiva-cultural, con una directiva, estatutos que la reglamentan y la cantidad de integrantes y edades que se exige.</a:t>
            </a:r>
            <a:endParaRPr lang="es-CL" sz="800" dirty="0"/>
          </a:p>
          <a:p>
            <a:pPr lvl="0" algn="just"/>
            <a:r>
              <a:rPr lang="es-ES_tradnl" sz="1400" dirty="0" smtClean="0"/>
              <a:t>3. Por </a:t>
            </a:r>
            <a:r>
              <a:rPr lang="es-ES_tradnl" sz="1400" dirty="0"/>
              <a:t>lo anteriormente expuesto solicita a UD. el envío de un </a:t>
            </a:r>
            <a:r>
              <a:rPr lang="es-ES_tradnl" sz="1400" b="1" i="1" dirty="0"/>
              <a:t>Ministro de Fe</a:t>
            </a:r>
            <a:r>
              <a:rPr lang="es-ES_tradnl" sz="1400" dirty="0"/>
              <a:t> que en la asamblea general citada para el día </a:t>
            </a:r>
            <a:r>
              <a:rPr lang="es-ES_tradnl" sz="1400" b="1" i="1" dirty="0"/>
              <a:t>lunes 14  de mayo a las 17:00 </a:t>
            </a:r>
            <a:r>
              <a:rPr lang="es-ES_tradnl" sz="1400" b="1" i="1" dirty="0" err="1"/>
              <a:t>hrs</a:t>
            </a:r>
            <a:r>
              <a:rPr lang="es-ES_tradnl" sz="1400" dirty="0"/>
              <a:t>.  pueda concurrir a su sede ubicada en Escuela Francesa de Linares  Rengo 7896  Linares, fono (73)223344, para certificar dicho acto, el cual les permita obtener la personalidad jurídica.</a:t>
            </a:r>
            <a:endParaRPr lang="es-CL" sz="1400" dirty="0"/>
          </a:p>
          <a:p>
            <a:r>
              <a:rPr lang="es-ES_tradnl" sz="1000" dirty="0"/>
              <a:t> </a:t>
            </a:r>
            <a:endParaRPr lang="es-CL" sz="1000" dirty="0"/>
          </a:p>
          <a:p>
            <a:r>
              <a:rPr lang="es-ES_tradnl" sz="1000" dirty="0"/>
              <a:t>	</a:t>
            </a:r>
            <a:endParaRPr lang="es-CL" sz="1000" dirty="0"/>
          </a:p>
          <a:p>
            <a:r>
              <a:rPr lang="es-ES_tradnl" sz="1000" dirty="0"/>
              <a:t> </a:t>
            </a:r>
            <a:endParaRPr lang="es-CL" sz="1000" dirty="0"/>
          </a:p>
          <a:p>
            <a:r>
              <a:rPr lang="es-ES_tradnl" sz="1000" dirty="0"/>
              <a:t>	 	En espera de una respuesta favorable a dicha solicitud, la que va en beneficio directo de la comunidad linarense y de nuestro proyecto de país  </a:t>
            </a:r>
            <a:endParaRPr lang="es-CL" sz="1000" dirty="0"/>
          </a:p>
          <a:p>
            <a:r>
              <a:rPr lang="es-ES_tradnl" sz="1000" dirty="0"/>
              <a:t>	Le saluda Atte.</a:t>
            </a:r>
            <a:endParaRPr lang="es-CL" sz="1000" dirty="0"/>
          </a:p>
          <a:p>
            <a:r>
              <a:rPr lang="es-ES_tradnl" sz="1000" dirty="0"/>
              <a:t> </a:t>
            </a:r>
            <a:endParaRPr lang="es-CL" sz="1000" dirty="0"/>
          </a:p>
          <a:p>
            <a:pPr algn="ctr"/>
            <a:r>
              <a:rPr lang="es-ES_tradnl" sz="1000" dirty="0"/>
              <a:t>  </a:t>
            </a:r>
            <a:r>
              <a:rPr lang="es-ES_tradnl" sz="1000" dirty="0" smtClean="0"/>
              <a:t>FERNANDO </a:t>
            </a:r>
            <a:r>
              <a:rPr lang="es-ES_tradnl" sz="1000" dirty="0"/>
              <a:t>OSSES RUIZ </a:t>
            </a:r>
            <a:endParaRPr lang="es-CL" sz="1000" dirty="0"/>
          </a:p>
          <a:p>
            <a:pPr algn="ctr"/>
            <a:r>
              <a:rPr lang="es-ES_tradnl" sz="1000" dirty="0"/>
              <a:t>DIRECTORA ESCUELA FRANCESA</a:t>
            </a:r>
            <a:endParaRPr lang="es-CL" sz="1000" dirty="0"/>
          </a:p>
          <a:p>
            <a:r>
              <a:rPr lang="es-ES_tradnl" sz="1000" dirty="0"/>
              <a:t>LINARES.</a:t>
            </a:r>
            <a:endParaRPr lang="es-CL" sz="1000" dirty="0"/>
          </a:p>
          <a:p>
            <a:r>
              <a:rPr lang="es-ES_tradnl" sz="1000" dirty="0"/>
              <a:t>FOR/</a:t>
            </a:r>
            <a:r>
              <a:rPr lang="es-ES_tradnl" sz="1000" dirty="0" err="1"/>
              <a:t>map</a:t>
            </a:r>
            <a:endParaRPr lang="es-CL" sz="1000" dirty="0"/>
          </a:p>
          <a:p>
            <a:r>
              <a:rPr lang="es-ES_tradnl" sz="1000" u="sng" dirty="0"/>
              <a:t>DISTRIBUCIÓN</a:t>
            </a:r>
            <a:endParaRPr lang="es-CL" sz="1000" dirty="0"/>
          </a:p>
          <a:p>
            <a:r>
              <a:rPr lang="es-ES_tradnl" sz="1000" dirty="0"/>
              <a:t>Chile Deportes </a:t>
            </a:r>
            <a:endParaRPr lang="es-CL" sz="1000" dirty="0"/>
          </a:p>
          <a:p>
            <a:r>
              <a:rPr lang="en-US" sz="1000" dirty="0"/>
              <a:t>Arch. Esc. </a:t>
            </a:r>
            <a:r>
              <a:rPr lang="en-US" sz="1000" dirty="0" err="1"/>
              <a:t>Francesa</a:t>
            </a:r>
            <a:endParaRPr lang="es-CL" sz="1000" dirty="0"/>
          </a:p>
          <a:p>
            <a:endParaRPr lang="es-CL" sz="1000" dirty="0"/>
          </a:p>
        </p:txBody>
      </p:sp>
      <p:sp>
        <p:nvSpPr>
          <p:cNvPr id="5" name="4 Rectángulo"/>
          <p:cNvSpPr/>
          <p:nvPr/>
        </p:nvSpPr>
        <p:spPr>
          <a:xfrm>
            <a:off x="3977680" y="3766035"/>
            <a:ext cx="5112568" cy="15841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6" name="5 Conector recto de flecha"/>
          <p:cNvCxnSpPr/>
          <p:nvPr/>
        </p:nvCxnSpPr>
        <p:spPr>
          <a:xfrm>
            <a:off x="3491880" y="1052736"/>
            <a:ext cx="1440160" cy="271329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3737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505</Words>
  <Application>Microsoft Office PowerPoint</Application>
  <PresentationFormat>Presentación en pantalla (4:3)</PresentationFormat>
  <Paragraphs>468</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La solicitud</vt:lpstr>
      <vt:lpstr>DEFINICIÓN</vt:lpstr>
      <vt:lpstr>Membrete</vt:lpstr>
      <vt:lpstr>REFERENCIA</vt:lpstr>
      <vt:lpstr>FECHA</vt:lpstr>
      <vt:lpstr>Datos de presentación</vt:lpstr>
      <vt:lpstr>saludo</vt:lpstr>
      <vt:lpstr>Presentación del problema</vt:lpstr>
      <vt:lpstr>Solicitud o petición</vt:lpstr>
      <vt:lpstr>Despedida</vt:lpstr>
      <vt:lpstr>Firma</vt:lpstr>
      <vt:lpstr>Datos de los responsables</vt:lpstr>
      <vt:lpstr>Distribución</vt:lpstr>
      <vt:lpstr>Presentación de PowerPoint</vt:lpstr>
    </vt:vector>
  </TitlesOfParts>
  <Company>GP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solicitud</dc:title>
  <dc:creator>Jaime</dc:creator>
  <cp:lastModifiedBy>Jaime</cp:lastModifiedBy>
  <cp:revision>9</cp:revision>
  <dcterms:created xsi:type="dcterms:W3CDTF">2013-05-20T20:19:29Z</dcterms:created>
  <dcterms:modified xsi:type="dcterms:W3CDTF">2013-05-21T03:21:43Z</dcterms:modified>
</cp:coreProperties>
</file>