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6E7724D-9310-489D-A082-C7BA0A821940}" type="datetimeFigureOut">
              <a:rPr lang="es-CL" smtClean="0"/>
              <a:t>15-03-2015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13CCD2C-5ADA-4258-AADC-E2C3EC80058D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¿Qué es la lectura?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629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0324" y="382980"/>
            <a:ext cx="7315200" cy="1154097"/>
          </a:xfrm>
        </p:spPr>
        <p:txBody>
          <a:bodyPr/>
          <a:lstStyle/>
          <a:p>
            <a:r>
              <a:rPr lang="es-CL" dirty="0" smtClean="0"/>
              <a:t>Cómo extraer la idea principal.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es-CL" b="1" i="1" dirty="0"/>
              <a:t>La percepción subliminal es un tema que casi nadie quiere creer que exista, y si existiera, son menos aun los que piensan que pueda tener una aplicación práctica. Sin duda resulta más fácil ignorar simplemente lo que pasa (...) Todos hemos sido embaucados y manipulados con estímulos subliminales que los mercaderes de la comunicación dirigen a nuestro subconsciente. Estas técnicas son utilizadas ampliamente por los medios de comunicación, la publicidad, las agencias de relaciones públicas, las compañías industriales y comerciales e incluso el mismo gobierno federal. Todos han sabido guardar muy bien el secreto. El ciudadano común, así como la mayoría de los sociólogos e intelectuales, simplemente no saben lo que está sucediendo. Por otro lado, y todavía más sorprendente, parecen no querer saber lo que ocurre".</a:t>
            </a:r>
            <a:r>
              <a:rPr lang="es-CL" b="1" dirty="0"/>
              <a:t> Bryan Key (1973)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4851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1154097"/>
          </a:xfrm>
        </p:spPr>
        <p:txBody>
          <a:bodyPr/>
          <a:lstStyle/>
          <a:p>
            <a:r>
              <a:rPr lang="es-CL" dirty="0" smtClean="0"/>
              <a:t>RESOLVER LA ACTIVIDAD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916832"/>
            <a:ext cx="7315200" cy="3539527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s-CL" dirty="0" smtClean="0"/>
              <a:t> PREGUNTARSE ¿	De qué se habla en el fragmento?</a:t>
            </a:r>
          </a:p>
          <a:p>
            <a:pPr marL="502920" indent="-457200">
              <a:buFont typeface="+mj-lt"/>
              <a:buAutoNum type="arabicPeriod"/>
            </a:pPr>
            <a:r>
              <a:rPr lang="es-CL" dirty="0" smtClean="0"/>
              <a:t>Responder con la idea que actúa como columna vertebral o eje temático “de la aparente inexistencia de la percepción subliminal”</a:t>
            </a:r>
          </a:p>
          <a:p>
            <a:pPr marL="502920" indent="-457200">
              <a:buFont typeface="+mj-lt"/>
              <a:buAutoNum type="arabicPeriod"/>
            </a:pPr>
            <a:r>
              <a:rPr lang="es-CL" dirty="0" smtClean="0"/>
              <a:t>¿Qué se dice de la percepción subliminal?: los medios de comunicación la utilizan para manipular nuestro subconsciente”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2593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Ejercitación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Escribe con tus propias palabras la idea principal de cada texto.</a:t>
            </a:r>
          </a:p>
          <a:p>
            <a:r>
              <a:rPr lang="es-CL" dirty="0" smtClean="0"/>
              <a:t>Aplica las estrategias para encontrar la idea principal.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3365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 descr="C:\Users\Jaime\Pictures\2015-03-15 18.38.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3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Desde una perspectiva interactiva se asume que es el proceso mediante el cual se comprende el lenguaje escrito.</a:t>
            </a:r>
          </a:p>
          <a:p>
            <a:r>
              <a:rPr lang="es-CL" dirty="0" smtClean="0"/>
              <a:t>En este proceso intervienen: el texto – forma y contenido – conocimientos previos.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50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Requisitos para que ocurra la comprensión: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A. conocimientos del lector</a:t>
            </a:r>
          </a:p>
          <a:p>
            <a:r>
              <a:rPr lang="es-CL" dirty="0" smtClean="0"/>
              <a:t>B. requisitos del texto</a:t>
            </a:r>
          </a:p>
          <a:p>
            <a:r>
              <a:rPr lang="es-CL" dirty="0" smtClean="0"/>
              <a:t>Estrategias del lector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57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a. Conocimientos del lector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1. temáticos: de que se habla en el texto</a:t>
            </a:r>
          </a:p>
          <a:p>
            <a:r>
              <a:rPr lang="es-CL" dirty="0" smtClean="0"/>
              <a:t>2. léxicos: vocabulario</a:t>
            </a:r>
          </a:p>
          <a:p>
            <a:r>
              <a:rPr lang="es-CL" dirty="0" smtClean="0"/>
              <a:t>3. gramaticales: sintaxis y concordancia</a:t>
            </a:r>
          </a:p>
          <a:p>
            <a:r>
              <a:rPr lang="es-CL" dirty="0" smtClean="0"/>
              <a:t>4. sobre el contexto general del mundo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439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b. Requisitos del texto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Cohesión: dado por el léxico, conectores y sintaxis (microestructura)</a:t>
            </a:r>
          </a:p>
          <a:p>
            <a:r>
              <a:rPr lang="es-CL" dirty="0" smtClean="0"/>
              <a:t>Coherencia: dado por un orden lógico de las ideas (</a:t>
            </a:r>
            <a:r>
              <a:rPr lang="es-CL" dirty="0" err="1" smtClean="0"/>
              <a:t>macroestructura</a:t>
            </a:r>
            <a:r>
              <a:rPr lang="es-CL" dirty="0" smtClean="0"/>
              <a:t>)</a:t>
            </a:r>
          </a:p>
          <a:p>
            <a:r>
              <a:rPr lang="es-CL" dirty="0" smtClean="0"/>
              <a:t>Una estructura que organice las idea del texto (superestructura)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476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c. Estrategias del lector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Guia</a:t>
            </a:r>
            <a:r>
              <a:rPr lang="es-CL" dirty="0" smtClean="0"/>
              <a:t> de acciones conscientes e intencionadas dirigidas a un objetivo relacionado con le aprendizaje:</a:t>
            </a:r>
          </a:p>
          <a:p>
            <a:r>
              <a:rPr lang="es-CL" dirty="0" smtClean="0"/>
              <a:t>Metodología</a:t>
            </a:r>
          </a:p>
          <a:p>
            <a:r>
              <a:rPr lang="es-CL" dirty="0" smtClean="0"/>
              <a:t>Pasos</a:t>
            </a:r>
          </a:p>
          <a:p>
            <a:r>
              <a:rPr lang="es-CL" dirty="0" smtClean="0"/>
              <a:t>Procedimientos</a:t>
            </a:r>
          </a:p>
          <a:p>
            <a:r>
              <a:rPr lang="es-CL" dirty="0" smtClean="0"/>
              <a:t>Principios</a:t>
            </a:r>
          </a:p>
          <a:p>
            <a:pPr marL="45720" indent="0">
              <a:buNone/>
            </a:pPr>
            <a:r>
              <a:rPr lang="es-CL" dirty="0" smtClean="0"/>
              <a:t>Para hacer consciente el proceso de lectura.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415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Clasificación de las estrategias de comprensión de lectura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1112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4968552"/>
          </a:xfrm>
        </p:spPr>
        <p:txBody>
          <a:bodyPr>
            <a:normAutofit/>
          </a:bodyPr>
          <a:lstStyle/>
          <a:p>
            <a:r>
              <a:rPr lang="es-CL" sz="2400" dirty="0" smtClean="0"/>
              <a:t>La idea principal resume el pensamiento más importante  de cada párrafo</a:t>
            </a:r>
          </a:p>
          <a:p>
            <a:r>
              <a:rPr lang="es-CL" sz="2400" dirty="0" smtClean="0"/>
              <a:t>Produce unidad y coherencia en el texto</a:t>
            </a:r>
          </a:p>
          <a:p>
            <a:r>
              <a:rPr lang="es-CL" sz="2400" dirty="0" smtClean="0"/>
              <a:t>Debe ser elaborada mentalmente por el lector en una breve frase o resumen</a:t>
            </a:r>
          </a:p>
          <a:p>
            <a:r>
              <a:rPr lang="es-CL" sz="2400" dirty="0" smtClean="0"/>
              <a:t>Actúa en forma de eje temático o columna vertebral, en torno a la cual se estructuran de manera dependiente todas las demás ideas (ideas secundarias)</a:t>
            </a:r>
          </a:p>
          <a:p>
            <a:r>
              <a:rPr lang="es-CL" sz="2400" dirty="0" smtClean="0"/>
              <a:t>Se extrae con la pregunta ¿DE QUÉ SE HABLA?</a:t>
            </a:r>
          </a:p>
          <a:p>
            <a:r>
              <a:rPr lang="es-CL" sz="2400" dirty="0" smtClean="0"/>
              <a:t>SI ERES CAPAZ DE PARAFRASEAR LA IDEA PRINCIPAL QUIERE DECIR QUE ENTENDISTE EL TEXTOS</a:t>
            </a:r>
          </a:p>
          <a:p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1. Cómo extraer la idea principal.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84218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71</TotalTime>
  <Words>451</Words>
  <Application>Microsoft Office PowerPoint</Application>
  <PresentationFormat>Presentación en pantalla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Perspectiva</vt:lpstr>
      <vt:lpstr>¿Qué es la lectura?</vt:lpstr>
      <vt:lpstr>Presentación de PowerPoint</vt:lpstr>
      <vt:lpstr>Presentación de PowerPoint</vt:lpstr>
      <vt:lpstr>Requisitos para que ocurra la comprensión:</vt:lpstr>
      <vt:lpstr>a. Conocimientos del lector</vt:lpstr>
      <vt:lpstr>b. Requisitos del texto</vt:lpstr>
      <vt:lpstr>c. Estrategias del lector</vt:lpstr>
      <vt:lpstr>Clasificación de las estrategias de comprensión de lectura</vt:lpstr>
      <vt:lpstr>1. Cómo extraer la idea principal.</vt:lpstr>
      <vt:lpstr>Cómo extraer la idea principal.</vt:lpstr>
      <vt:lpstr>RESOLVER LA ACTIVIDAD</vt:lpstr>
      <vt:lpstr>Ejercitación 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la lectura?</dc:title>
  <dc:creator>Jaime</dc:creator>
  <cp:lastModifiedBy>Jaime</cp:lastModifiedBy>
  <cp:revision>5</cp:revision>
  <dcterms:created xsi:type="dcterms:W3CDTF">2015-03-15T22:41:43Z</dcterms:created>
  <dcterms:modified xsi:type="dcterms:W3CDTF">2015-03-15T23:52:51Z</dcterms:modified>
</cp:coreProperties>
</file>