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BE728-8B5A-4B87-8575-9A890936F3F7}" type="datetimeFigureOut">
              <a:rPr lang="es-CL" smtClean="0"/>
              <a:t>23-05-2014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C190B-FFD7-4387-95BC-8F58892B0E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2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Revisar las</a:t>
            </a:r>
            <a:r>
              <a:rPr lang="es-CL" baseline="0" dirty="0" smtClean="0"/>
              <a:t> pautas de evaluaciones en la pagina del profesor. http</a:t>
            </a:r>
            <a:r>
              <a:rPr lang="es-CL" baseline="0" smtClean="0"/>
              <a:t>:/lengua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C190B-FFD7-4387-95BC-8F58892B0ED9}" type="slidenum">
              <a:rPr lang="es-CL" smtClean="0"/>
              <a:t>4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3B7C6E-1746-462B-9DD7-F349C5B61EC1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AB4E56-A4E1-4A8B-BB0E-E0514EB7BD3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234" y="0"/>
            <a:ext cx="8229600" cy="3071809"/>
          </a:xfrm>
        </p:spPr>
        <p:txBody>
          <a:bodyPr>
            <a:normAutofit/>
          </a:bodyPr>
          <a:lstStyle/>
          <a:p>
            <a:r>
              <a:rPr lang="es-CL" dirty="0" smtClean="0"/>
              <a:t>Lengua española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evolución del castellano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357562"/>
            <a:ext cx="8358246" cy="3286148"/>
          </a:xfrm>
        </p:spPr>
        <p:txBody>
          <a:bodyPr>
            <a:normAutofit/>
          </a:bodyPr>
          <a:lstStyle/>
          <a:p>
            <a:pPr algn="l"/>
            <a:r>
              <a:rPr lang="es-CL" dirty="0" smtClean="0">
                <a:solidFill>
                  <a:srgbClr val="92D050"/>
                </a:solidFill>
              </a:rPr>
              <a:t>3G</a:t>
            </a:r>
          </a:p>
          <a:p>
            <a:pPr algn="l"/>
            <a:r>
              <a:rPr lang="es-CL" sz="2800" dirty="0" smtClean="0">
                <a:solidFill>
                  <a:srgbClr val="92D050"/>
                </a:solidFill>
              </a:rPr>
              <a:t>Elísabet Barría</a:t>
            </a:r>
          </a:p>
          <a:p>
            <a:pPr algn="l"/>
            <a:r>
              <a:rPr lang="es-CL" sz="2800" dirty="0" smtClean="0">
                <a:solidFill>
                  <a:srgbClr val="92D050"/>
                </a:solidFill>
              </a:rPr>
              <a:t>Valentina González</a:t>
            </a:r>
          </a:p>
          <a:p>
            <a:pPr algn="l"/>
            <a:r>
              <a:rPr lang="es-CL" sz="2800" dirty="0" smtClean="0">
                <a:solidFill>
                  <a:srgbClr val="92D050"/>
                </a:solidFill>
              </a:rPr>
              <a:t>Francisco Quiroz</a:t>
            </a:r>
          </a:p>
          <a:p>
            <a:pPr algn="l"/>
            <a:r>
              <a:rPr lang="es-CL" sz="2800" dirty="0" smtClean="0">
                <a:solidFill>
                  <a:srgbClr val="92D050"/>
                </a:solidFill>
              </a:rPr>
              <a:t>Stefanía Vásquez</a:t>
            </a:r>
          </a:p>
          <a:p>
            <a:pPr algn="l"/>
            <a:r>
              <a:rPr lang="es-CL" sz="2800" dirty="0" smtClean="0">
                <a:solidFill>
                  <a:srgbClr val="92D050"/>
                </a:solidFill>
              </a:rPr>
              <a:t>12.05.14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Evolución del castellano hasta el descubrimiento de </a:t>
            </a:r>
            <a:r>
              <a:rPr lang="es-CL" dirty="0" err="1" smtClean="0"/>
              <a:t>américa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Durante los siglos X y </a:t>
            </a:r>
            <a:r>
              <a:rPr lang="es-MX" dirty="0" err="1" smtClean="0"/>
              <a:t>Xl</a:t>
            </a:r>
            <a:r>
              <a:rPr lang="es-MX" dirty="0" smtClean="0"/>
              <a:t>:  Literatura primitiva.</a:t>
            </a:r>
            <a:endParaRPr lang="es-MX" i="1" u="sng" dirty="0" smtClean="0"/>
          </a:p>
          <a:p>
            <a:r>
              <a:rPr lang="es-CL" dirty="0" smtClean="0"/>
              <a:t>Muestras literarias como </a:t>
            </a:r>
            <a:r>
              <a:rPr lang="es-CL" i="1" dirty="0" smtClean="0"/>
              <a:t>jarchas.</a:t>
            </a:r>
          </a:p>
          <a:p>
            <a:endParaRPr lang="es-CL" i="1" dirty="0" smtClean="0"/>
          </a:p>
          <a:p>
            <a:r>
              <a:rPr lang="es-MX" dirty="0" smtClean="0"/>
              <a:t>Durante el siglo </a:t>
            </a:r>
            <a:r>
              <a:rPr lang="es-MX" dirty="0" err="1" smtClean="0"/>
              <a:t>Xll</a:t>
            </a:r>
            <a:r>
              <a:rPr lang="es-MX" i="1" u="sng" dirty="0" smtClean="0"/>
              <a:t>:</a:t>
            </a:r>
            <a:r>
              <a:rPr lang="es-MX" dirty="0" smtClean="0"/>
              <a:t> Abandono del latín.</a:t>
            </a:r>
          </a:p>
          <a:p>
            <a:r>
              <a:rPr lang="es-MX" dirty="0" smtClean="0"/>
              <a:t>Rey Alfonso X, el sabio.</a:t>
            </a:r>
            <a:endParaRPr lang="es-C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Durante el siglo </a:t>
            </a:r>
            <a:r>
              <a:rPr lang="es-MX" dirty="0" err="1" smtClean="0"/>
              <a:t>XlV</a:t>
            </a:r>
            <a:r>
              <a:rPr lang="es-MX" dirty="0" smtClean="0"/>
              <a:t>: Nacen los estilos personales.</a:t>
            </a:r>
          </a:p>
          <a:p>
            <a:r>
              <a:rPr lang="es-MX" dirty="0" smtClean="0"/>
              <a:t>Refinación de la literatura.</a:t>
            </a:r>
          </a:p>
          <a:p>
            <a:endParaRPr lang="es-MX" dirty="0" smtClean="0"/>
          </a:p>
          <a:p>
            <a:r>
              <a:rPr lang="es-MX" dirty="0" smtClean="0"/>
              <a:t>Durante el siglo XV: Influencia Italiana </a:t>
            </a:r>
            <a:endParaRPr lang="es-C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Desde el descubrimiento de América hasta hoy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Siglo XVI: Introducción de vocablos amerindios.</a:t>
            </a:r>
          </a:p>
          <a:p>
            <a:r>
              <a:rPr lang="es-CL" dirty="0" smtClean="0"/>
              <a:t>Diccionarios bilingües.</a:t>
            </a:r>
          </a:p>
          <a:p>
            <a:endParaRPr lang="es-CL" dirty="0" smtClean="0"/>
          </a:p>
          <a:p>
            <a:r>
              <a:rPr lang="es-CL" dirty="0" smtClean="0"/>
              <a:t>Durante el siglo XVII: Perfección del lenguaje en </a:t>
            </a:r>
            <a:r>
              <a:rPr lang="es-CL" i="1" dirty="0" smtClean="0"/>
              <a:t>“ El Hidalgo Don Quijote De La Mancha”.</a:t>
            </a:r>
            <a:endParaRPr lang="es-C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Siglo XVIII: Decae la importancia de España.</a:t>
            </a:r>
          </a:p>
          <a:p>
            <a:r>
              <a:rPr lang="es-CL" dirty="0" smtClean="0"/>
              <a:t>Auge Francés.</a:t>
            </a:r>
          </a:p>
          <a:p>
            <a:r>
              <a:rPr lang="es-CL" dirty="0" smtClean="0"/>
              <a:t>Castellano,  la lengua de la ciencia.</a:t>
            </a:r>
          </a:p>
          <a:p>
            <a:r>
              <a:rPr lang="es-CL" dirty="0" smtClean="0"/>
              <a:t>Siglo XIX: Romanticismo</a:t>
            </a:r>
          </a:p>
          <a:p>
            <a:r>
              <a:rPr lang="es-CL" dirty="0" smtClean="0"/>
              <a:t>Nacimiento de los </a:t>
            </a:r>
            <a:r>
              <a:rPr lang="es-CL" dirty="0" err="1" smtClean="0"/>
              <a:t>mov</a:t>
            </a:r>
            <a:r>
              <a:rPr lang="es-CL" dirty="0" smtClean="0"/>
              <a:t>. Literarios.</a:t>
            </a:r>
          </a:p>
          <a:p>
            <a:r>
              <a:rPr lang="es-CL" dirty="0" smtClean="0"/>
              <a:t>Independencia de repúblicas americanas.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pPr algn="ctr"/>
            <a:r>
              <a:rPr lang="es-CL" dirty="0" smtClean="0"/>
              <a:t>Siglo XIX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/>
          <a:lstStyle/>
          <a:p>
            <a:r>
              <a:rPr lang="es-CL" dirty="0" smtClean="0"/>
              <a:t>Riqueza de estilos.</a:t>
            </a:r>
          </a:p>
          <a:p>
            <a:r>
              <a:rPr lang="es-CL" dirty="0" smtClean="0"/>
              <a:t>Castellano: una tradición robusta.</a:t>
            </a:r>
          </a:p>
          <a:p>
            <a:r>
              <a:rPr lang="es-CL" dirty="0" smtClean="0"/>
              <a:t>Importancia de nuestra lengua.</a:t>
            </a:r>
          </a:p>
          <a:p>
            <a:r>
              <a:rPr lang="es-CL" dirty="0" smtClean="0"/>
              <a:t>Rosenblat (Venezolano, estudioso de la lengua castellana)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Conclusión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333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Gracias por su atención. </a:t>
            </a:r>
            <a:endParaRPr lang="es-C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193</Words>
  <Application>Microsoft Office PowerPoint</Application>
  <PresentationFormat>Presentación en pantalla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Fundición</vt:lpstr>
      <vt:lpstr>Lengua española  evolución del castellano  </vt:lpstr>
      <vt:lpstr>Evolución del castellano hasta el descubrimiento de américa</vt:lpstr>
      <vt:lpstr>Presentación de PowerPoint</vt:lpstr>
      <vt:lpstr>Desde el descubrimiento de América hasta hoy </vt:lpstr>
      <vt:lpstr>Presentación de PowerPoint</vt:lpstr>
      <vt:lpstr>Siglo XIX</vt:lpstr>
      <vt:lpstr>Conclusión 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la lengua española</dc:title>
  <dc:creator>quiroz 07</dc:creator>
  <cp:lastModifiedBy>user00</cp:lastModifiedBy>
  <cp:revision>10</cp:revision>
  <dcterms:created xsi:type="dcterms:W3CDTF">2014-05-12T17:24:46Z</dcterms:created>
  <dcterms:modified xsi:type="dcterms:W3CDTF">2014-05-23T13:46:04Z</dcterms:modified>
</cp:coreProperties>
</file>