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59" d="100"/>
          <a:sy n="59" d="100"/>
        </p:scale>
        <p:origin x="-8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9AF239B-D1D0-4D3B-A309-3814560DFB93}" type="datetimeFigureOut">
              <a:rPr lang="es-ES" smtClean="0"/>
              <a:pPr/>
              <a:t>08/06/2014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266F95-4604-46E2-B9D2-8A9B4A4B3D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239B-D1D0-4D3B-A309-3814560DFB93}" type="datetimeFigureOut">
              <a:rPr lang="es-ES" smtClean="0"/>
              <a:pPr/>
              <a:t>08/06/2014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F95-4604-46E2-B9D2-8A9B4A4B3D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9AF239B-D1D0-4D3B-A309-3814560DFB93}" type="datetimeFigureOut">
              <a:rPr lang="es-ES" smtClean="0"/>
              <a:pPr/>
              <a:t>08/06/2014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3266F95-4604-46E2-B9D2-8A9B4A4B3D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239B-D1D0-4D3B-A309-3814560DFB93}" type="datetimeFigureOut">
              <a:rPr lang="es-ES" smtClean="0"/>
              <a:pPr/>
              <a:t>08/06/2014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266F95-4604-46E2-B9D2-8A9B4A4B3D4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239B-D1D0-4D3B-A309-3814560DFB93}" type="datetimeFigureOut">
              <a:rPr lang="es-ES" smtClean="0"/>
              <a:pPr/>
              <a:t>08/06/2014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3266F95-4604-46E2-B9D2-8A9B4A4B3D4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9AF239B-D1D0-4D3B-A309-3814560DFB93}" type="datetimeFigureOut">
              <a:rPr lang="es-ES" smtClean="0"/>
              <a:pPr/>
              <a:t>08/06/2014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266F95-4604-46E2-B9D2-8A9B4A4B3D4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9AF239B-D1D0-4D3B-A309-3814560DFB93}" type="datetimeFigureOut">
              <a:rPr lang="es-ES" smtClean="0"/>
              <a:pPr/>
              <a:t>08/06/2014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266F95-4604-46E2-B9D2-8A9B4A4B3D4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239B-D1D0-4D3B-A309-3814560DFB93}" type="datetimeFigureOut">
              <a:rPr lang="es-ES" smtClean="0"/>
              <a:pPr/>
              <a:t>08/06/2014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266F95-4604-46E2-B9D2-8A9B4A4B3D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239B-D1D0-4D3B-A309-3814560DFB93}" type="datetimeFigureOut">
              <a:rPr lang="es-ES" smtClean="0"/>
              <a:pPr/>
              <a:t>08/06/2014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266F95-4604-46E2-B9D2-8A9B4A4B3D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239B-D1D0-4D3B-A309-3814560DFB93}" type="datetimeFigureOut">
              <a:rPr lang="es-ES" smtClean="0"/>
              <a:pPr/>
              <a:t>08/06/2014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266F95-4604-46E2-B9D2-8A9B4A4B3D4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9AF239B-D1D0-4D3B-A309-3814560DFB93}" type="datetimeFigureOut">
              <a:rPr lang="es-ES" smtClean="0"/>
              <a:pPr/>
              <a:t>08/06/2014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3266F95-4604-46E2-B9D2-8A9B4A4B3D4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AF239B-D1D0-4D3B-A309-3814560DFB93}" type="datetimeFigureOut">
              <a:rPr lang="es-ES" smtClean="0"/>
              <a:pPr/>
              <a:t>08/06/2014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266F95-4604-46E2-B9D2-8A9B4A4B3D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500042"/>
            <a:ext cx="6477000" cy="1828800"/>
          </a:xfrm>
        </p:spPr>
        <p:txBody>
          <a:bodyPr/>
          <a:lstStyle/>
          <a:p>
            <a:r>
              <a:rPr lang="es-ES" dirty="0" smtClean="0"/>
              <a:t>Recursos léxicos del español de chile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00430" y="4071942"/>
            <a:ext cx="5643570" cy="1714512"/>
          </a:xfrm>
        </p:spPr>
        <p:txBody>
          <a:bodyPr>
            <a:normAutofit/>
          </a:bodyPr>
          <a:lstStyle/>
          <a:p>
            <a:r>
              <a:rPr lang="es-ES" sz="1800" dirty="0" smtClean="0"/>
              <a:t>Integrantes: </a:t>
            </a:r>
            <a:r>
              <a:rPr lang="es-ES" sz="1800" dirty="0" err="1" smtClean="0"/>
              <a:t>Poulette</a:t>
            </a:r>
            <a:r>
              <a:rPr lang="es-ES" sz="1800" dirty="0" smtClean="0"/>
              <a:t> </a:t>
            </a:r>
            <a:r>
              <a:rPr lang="es-ES" sz="1800" dirty="0" err="1" smtClean="0"/>
              <a:t>Fuentealba</a:t>
            </a:r>
            <a:endParaRPr lang="es-ES" sz="1800" dirty="0" smtClean="0"/>
          </a:p>
          <a:p>
            <a:r>
              <a:rPr lang="es-ES" sz="1800" dirty="0" smtClean="0"/>
              <a:t>                  Bárbara Lagos</a:t>
            </a:r>
          </a:p>
          <a:p>
            <a:r>
              <a:rPr lang="es-ES" sz="1800" dirty="0" smtClean="0"/>
              <a:t>                  </a:t>
            </a:r>
            <a:r>
              <a:rPr lang="es-ES" sz="1800" dirty="0" err="1" smtClean="0"/>
              <a:t>Javiera</a:t>
            </a:r>
            <a:r>
              <a:rPr lang="es-ES" sz="1800" dirty="0" smtClean="0"/>
              <a:t> Muñoz</a:t>
            </a:r>
          </a:p>
          <a:p>
            <a:r>
              <a:rPr lang="es-ES" sz="1800" dirty="0" smtClean="0"/>
              <a:t>                  Tamara Zagal.</a:t>
            </a:r>
          </a:p>
          <a:p>
            <a:endParaRPr lang="es-E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sz="2400" dirty="0" smtClean="0"/>
              <a:t>Objetivo</a:t>
            </a:r>
          </a:p>
          <a:p>
            <a:r>
              <a:rPr lang="es-ES" sz="2400" dirty="0" smtClean="0"/>
              <a:t>Recursos léxicos del español de Chile</a:t>
            </a:r>
          </a:p>
          <a:p>
            <a:r>
              <a:rPr lang="es-ES" sz="2400" dirty="0" smtClean="0"/>
              <a:t>Tipos de Chilenismos</a:t>
            </a:r>
          </a:p>
          <a:p>
            <a:r>
              <a:rPr lang="es-ES" sz="2400" dirty="0" smtClean="0"/>
              <a:t>Juegos de palabras</a:t>
            </a:r>
          </a:p>
          <a:p>
            <a:r>
              <a:rPr lang="es-ES" sz="2400" dirty="0" smtClean="0"/>
              <a:t>Recursos Lingüísticos de expresión de la afectividad</a:t>
            </a:r>
          </a:p>
          <a:p>
            <a:r>
              <a:rPr lang="es-ES" sz="2400" dirty="0" smtClean="0"/>
              <a:t>Conclusión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285728"/>
            <a:ext cx="8153400" cy="990600"/>
          </a:xfrm>
        </p:spPr>
        <p:txBody>
          <a:bodyPr/>
          <a:lstStyle/>
          <a:p>
            <a:r>
              <a:rPr lang="es-ES" dirty="0" smtClean="0"/>
              <a:t>    Obra de Rabanales    </a:t>
            </a:r>
            <a:endParaRPr lang="es-ES" dirty="0"/>
          </a:p>
        </p:txBody>
      </p:sp>
      <p:pic>
        <p:nvPicPr>
          <p:cNvPr id="4" name="3 Marcador de contenido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500694" y="2285992"/>
            <a:ext cx="2577060" cy="3479031"/>
          </a:xfrm>
        </p:spPr>
      </p:pic>
      <p:sp>
        <p:nvSpPr>
          <p:cNvPr id="5" name="4 CuadroTexto"/>
          <p:cNvSpPr txBox="1"/>
          <p:nvPr/>
        </p:nvSpPr>
        <p:spPr>
          <a:xfrm>
            <a:off x="357158" y="1928802"/>
            <a:ext cx="485778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El léxico del español de Chile está  constituido por:</a:t>
            </a:r>
          </a:p>
          <a:p>
            <a:pPr>
              <a:buFontTx/>
              <a:buChar char="-"/>
            </a:pPr>
            <a:r>
              <a:rPr lang="es-ES" sz="2400" dirty="0" smtClean="0"/>
              <a:t>Voces peninsulares</a:t>
            </a:r>
          </a:p>
          <a:p>
            <a:pPr>
              <a:buFontTx/>
              <a:buChar char="-"/>
            </a:pPr>
            <a:r>
              <a:rPr lang="es-ES" sz="2400" dirty="0" smtClean="0"/>
              <a:t>Criollas</a:t>
            </a:r>
          </a:p>
          <a:p>
            <a:pPr>
              <a:buFontTx/>
              <a:buChar char="-"/>
            </a:pPr>
            <a:r>
              <a:rPr lang="es-ES" sz="2400" dirty="0" smtClean="0"/>
              <a:t>Indígenas</a:t>
            </a:r>
          </a:p>
          <a:p>
            <a:pPr>
              <a:buFontTx/>
              <a:buChar char="-"/>
            </a:pPr>
            <a:r>
              <a:rPr lang="es-ES" sz="2400" dirty="0" smtClean="0"/>
              <a:t>Mestizas</a:t>
            </a:r>
          </a:p>
          <a:p>
            <a:pPr>
              <a:buFontTx/>
              <a:buChar char="-"/>
            </a:pPr>
            <a:r>
              <a:rPr lang="es-ES" sz="2400" dirty="0" smtClean="0"/>
              <a:t>Extranjeras</a:t>
            </a:r>
          </a:p>
          <a:p>
            <a:pPr>
              <a:buFontTx/>
              <a:buChar char="-"/>
            </a:pPr>
            <a:endParaRPr lang="es-ES" dirty="0"/>
          </a:p>
          <a:p>
            <a:pPr>
              <a:buFontTx/>
              <a:buChar char="-"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Chilenismos semasiológicos</a:t>
            </a:r>
            <a:endParaRPr lang="es-ES" dirty="0"/>
          </a:p>
        </p:txBody>
      </p:sp>
      <p:pic>
        <p:nvPicPr>
          <p:cNvPr id="6" name="5 Imagen" descr="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1857364"/>
            <a:ext cx="5667414" cy="45728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 </a:t>
            </a:r>
            <a:br>
              <a:rPr lang="es-ES" dirty="0" smtClean="0"/>
            </a:br>
            <a:r>
              <a:rPr lang="es-ES" dirty="0" smtClean="0"/>
              <a:t>Juegos de palabras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Paisolalia</a:t>
            </a:r>
            <a:endParaRPr lang="es-ES" dirty="0" smtClean="0"/>
          </a:p>
          <a:p>
            <a:r>
              <a:rPr lang="es-ES" dirty="0" err="1" smtClean="0"/>
              <a:t>Seudoantropónimos</a:t>
            </a:r>
            <a:endParaRPr lang="es-ES" dirty="0" smtClean="0"/>
          </a:p>
          <a:p>
            <a:r>
              <a:rPr lang="es-ES" dirty="0" err="1" smtClean="0"/>
              <a:t>Seudogeónimos</a:t>
            </a:r>
            <a:endParaRPr lang="es-ES" dirty="0" smtClean="0"/>
          </a:p>
          <a:p>
            <a:endParaRPr lang="es-ES" dirty="0" smtClean="0"/>
          </a:p>
        </p:txBody>
      </p:sp>
      <p:pic>
        <p:nvPicPr>
          <p:cNvPr id="4" name="3 Imagen" descr="típico-chileno-coco-legra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4571" y="1500174"/>
            <a:ext cx="4579429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57148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Recursos Lingüísticos de expresión de la afectividad: El sentido del humor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Homosemia</a:t>
            </a:r>
            <a:endParaRPr lang="es-ES" dirty="0" smtClean="0"/>
          </a:p>
          <a:p>
            <a:r>
              <a:rPr lang="es-ES" dirty="0" err="1" smtClean="0"/>
              <a:t>Hipersemia</a:t>
            </a:r>
            <a:endParaRPr lang="es-ES" dirty="0" smtClean="0"/>
          </a:p>
          <a:p>
            <a:r>
              <a:rPr lang="es-ES" dirty="0" err="1" smtClean="0"/>
              <a:t>Cacosemia</a:t>
            </a:r>
            <a:endParaRPr lang="es-ES" dirty="0" smtClean="0"/>
          </a:p>
          <a:p>
            <a:r>
              <a:rPr lang="es-ES" dirty="0" err="1" smtClean="0"/>
              <a:t>Calosemia</a:t>
            </a:r>
            <a:endParaRPr lang="es-ES" dirty="0" smtClean="0"/>
          </a:p>
          <a:p>
            <a:r>
              <a:rPr lang="es-ES" dirty="0" err="1" smtClean="0"/>
              <a:t>Hiposemia</a:t>
            </a:r>
            <a:endParaRPr lang="es-ES" dirty="0" smtClean="0"/>
          </a:p>
          <a:p>
            <a:r>
              <a:rPr lang="es-ES" dirty="0" smtClean="0"/>
              <a:t>Polisemia</a:t>
            </a:r>
          </a:p>
          <a:p>
            <a:r>
              <a:rPr lang="es-ES" dirty="0" err="1" smtClean="0"/>
              <a:t>Palinsemia</a:t>
            </a:r>
            <a:endParaRPr lang="es-ES" dirty="0" smtClean="0"/>
          </a:p>
          <a:p>
            <a:r>
              <a:rPr lang="es-ES" dirty="0" err="1" smtClean="0"/>
              <a:t>Parasemia</a:t>
            </a:r>
            <a:endParaRPr lang="es-ES" dirty="0" smtClean="0"/>
          </a:p>
          <a:p>
            <a:endParaRPr lang="es-ES" dirty="0" smtClean="0"/>
          </a:p>
        </p:txBody>
      </p:sp>
      <p:sp>
        <p:nvSpPr>
          <p:cNvPr id="1026" name="AutoShape 2" descr="http://cacheton.cl/wp-content/uploads/2013/01/t%C3%ADpico-chileno-coco-legran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http://cacheton.cl/wp-content/uploads/2013/01/t%C3%ADpico-chileno-coco-legran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8 Imagen" descr="SHO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7485" y="1500174"/>
            <a:ext cx="4806515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Conclusión</a:t>
            </a:r>
            <a:endParaRPr lang="es-ES" dirty="0"/>
          </a:p>
        </p:txBody>
      </p:sp>
      <p:pic>
        <p:nvPicPr>
          <p:cNvPr id="4" name="3 Marcador de contenido" descr="Chilenismos_by_Flyer_squi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00298" y="1552884"/>
            <a:ext cx="4500594" cy="5305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91</TotalTime>
  <Words>88</Words>
  <Application>Microsoft Office PowerPoint</Application>
  <PresentationFormat>Presentación en pantalla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Intermedio</vt:lpstr>
      <vt:lpstr>Recursos léxicos del español de chile</vt:lpstr>
      <vt:lpstr>Presentación de PowerPoint</vt:lpstr>
      <vt:lpstr>    Obra de Rabanales    </vt:lpstr>
      <vt:lpstr>Chilenismos semasiológicos</vt:lpstr>
      <vt:lpstr>  Juegos de palabras </vt:lpstr>
      <vt:lpstr>Recursos Lingüísticos de expresión de la afectividad: El sentido del humor </vt:lpstr>
      <vt:lpstr>Conclusión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 y chilenismo</dc:title>
  <dc:creator>Usuario</dc:creator>
  <cp:lastModifiedBy>user00</cp:lastModifiedBy>
  <cp:revision>12</cp:revision>
  <dcterms:created xsi:type="dcterms:W3CDTF">2014-05-23T21:00:52Z</dcterms:created>
  <dcterms:modified xsi:type="dcterms:W3CDTF">2014-06-08T18:54:30Z</dcterms:modified>
</cp:coreProperties>
</file>