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4660"/>
  </p:normalViewPr>
  <p:slideViewPr>
    <p:cSldViewPr>
      <p:cViewPr varScale="1">
        <p:scale>
          <a:sx n="58" d="100"/>
          <a:sy n="58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9F9FE7-D02E-499F-A711-248F0CD95F69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F8F7AE-6499-4A09-B4B9-BE180CA5B467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305800" cy="1872208"/>
          </a:xfrm>
        </p:spPr>
        <p:txBody>
          <a:bodyPr numCol="1"/>
          <a:lstStyle/>
          <a:p>
            <a:pPr algn="just"/>
            <a:r>
              <a:rPr lang="es-MX" dirty="0" smtClean="0"/>
              <a:t>Nombres: Vanessa Aranda, Kevin </a:t>
            </a:r>
            <a:r>
              <a:rPr lang="es-MX" dirty="0" err="1" smtClean="0"/>
              <a:t>Candia</a:t>
            </a:r>
            <a:r>
              <a:rPr lang="es-MX" dirty="0" smtClean="0"/>
              <a:t>,</a:t>
            </a:r>
          </a:p>
          <a:p>
            <a:pPr algn="just"/>
            <a:r>
              <a:rPr lang="es-MX" dirty="0" smtClean="0"/>
              <a:t> Francisca Castillo, Matías Venega.</a:t>
            </a:r>
          </a:p>
          <a:p>
            <a:pPr algn="just"/>
            <a:r>
              <a:rPr lang="es-MX" dirty="0" smtClean="0"/>
              <a:t>Profesor: Jaime Gatica</a:t>
            </a:r>
          </a:p>
          <a:p>
            <a:pPr algn="just"/>
            <a:r>
              <a:rPr lang="es-MX" dirty="0" smtClean="0"/>
              <a:t>Curso: 3°G</a:t>
            </a:r>
          </a:p>
          <a:p>
            <a:pPr algn="just"/>
            <a:r>
              <a:rPr lang="es-MX" dirty="0" smtClean="0"/>
              <a:t>Fecha: 23/05/2014</a:t>
            </a:r>
          </a:p>
          <a:p>
            <a:endParaRPr lang="es-MX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305800" cy="1981200"/>
          </a:xfrm>
        </p:spPr>
        <p:txBody>
          <a:bodyPr/>
          <a:lstStyle/>
          <a:p>
            <a:r>
              <a:rPr lang="es-MX" dirty="0" smtClean="0"/>
              <a:t>ORIGEN DEL ESPAÑOL </a:t>
            </a:r>
            <a:br>
              <a:rPr lang="es-MX" dirty="0" smtClean="0"/>
            </a:br>
            <a:r>
              <a:rPr lang="es-MX" dirty="0" smtClean="0"/>
              <a:t>O CASTELLANO</a:t>
            </a:r>
            <a:endParaRPr lang="es-CL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4258816" cy="4572000"/>
          </a:xfrm>
        </p:spPr>
        <p:txBody>
          <a:bodyPr>
            <a:normAutofit fontScale="85000" lnSpcReduction="20000"/>
          </a:bodyPr>
          <a:lstStyle/>
          <a:p>
            <a:r>
              <a:rPr lang="es-MX" sz="2800" dirty="0" smtClean="0"/>
              <a:t>Es la punta final del continente euroasiático.</a:t>
            </a:r>
          </a:p>
          <a:p>
            <a:r>
              <a:rPr lang="es-MX" dirty="0" smtClean="0"/>
              <a:t>Sirve de puente de paso y comunicación entre Europa y áfrica.</a:t>
            </a:r>
          </a:p>
          <a:p>
            <a:r>
              <a:rPr lang="es-MX" dirty="0" smtClean="0"/>
              <a:t>Domina el paso de entrada y salida del mediterráneo.</a:t>
            </a:r>
          </a:p>
          <a:p>
            <a:r>
              <a:rPr lang="es-MX" dirty="0" smtClean="0"/>
              <a:t>Poseía varios pueblos con sus propias lenguas (lenguas de sustrato).</a:t>
            </a:r>
          </a:p>
          <a:p>
            <a:r>
              <a:rPr lang="es-MX" dirty="0" smtClean="0"/>
              <a:t>La zona norte fue la menos latinizada</a:t>
            </a:r>
          </a:p>
          <a:p>
            <a:r>
              <a:rPr lang="es-MX" dirty="0" smtClean="0"/>
              <a:t>No existió una unidad lingüística .</a:t>
            </a:r>
          </a:p>
          <a:p>
            <a:endParaRPr lang="es-C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s-MX" sz="3830" dirty="0" smtClean="0">
                <a:ln w="38100">
                  <a:solidFill>
                    <a:schemeClr val="bg1">
                      <a:lumMod val="95000"/>
                      <a:lumOff val="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</a:rPr>
              <a:t>Lenguas de sustrato en la península ibérica </a:t>
            </a:r>
            <a:endParaRPr lang="es-CL" sz="3830" dirty="0">
              <a:ln w="38100">
                <a:solidFill>
                  <a:schemeClr val="bg1">
                    <a:lumMod val="95000"/>
                    <a:lumOff val="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 descr="C:\Users\arandas\Desktop\ib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4283968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3501008"/>
            <a:ext cx="8712968" cy="314096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Tartesos: Del sur, antiguo, rico.</a:t>
            </a:r>
          </a:p>
          <a:p>
            <a:r>
              <a:rPr lang="es-MX" dirty="0" smtClean="0"/>
              <a:t>Iberos: Costas mediterráneas, culto, artesanía.</a:t>
            </a:r>
          </a:p>
          <a:p>
            <a:r>
              <a:rPr lang="es-MX" dirty="0" smtClean="0"/>
              <a:t>Celtas: Noroccidental, alemania,VII.</a:t>
            </a:r>
          </a:p>
          <a:p>
            <a:r>
              <a:rPr lang="es-MX" dirty="0" smtClean="0"/>
              <a:t>Vascos: Pirineos Atlánticos, alejados de dominación R, conservación.</a:t>
            </a:r>
          </a:p>
          <a:p>
            <a:r>
              <a:rPr lang="es-MX" dirty="0" smtClean="0"/>
              <a:t>Perro, manteca, arroyo, cerveza, balsa, losa entre otras.</a:t>
            </a:r>
          </a:p>
          <a:p>
            <a:r>
              <a:rPr lang="es-MX" dirty="0" smtClean="0"/>
              <a:t>Creación de poblaciones, comercialización </a:t>
            </a:r>
          </a:p>
          <a:p>
            <a:r>
              <a:rPr lang="es-MX" dirty="0" smtClean="0"/>
              <a:t>Música, Ritmo, cámara, comedia, huérfano , etc.</a:t>
            </a:r>
            <a:endParaRPr lang="es-CL" dirty="0"/>
          </a:p>
        </p:txBody>
      </p:sp>
      <p:pic>
        <p:nvPicPr>
          <p:cNvPr id="2050" name="Picture 2" descr="C:\Users\arandas\Desktop\1prero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616624" cy="310699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andas\Desktop\cronologia-romanizacion-carpetania-L-L2Ox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03039">
            <a:off x="648277" y="2165644"/>
            <a:ext cx="4175435" cy="2881049"/>
          </a:xfrm>
          <a:prstGeom prst="rect">
            <a:avLst/>
          </a:prstGeom>
          <a:noFill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69160" y="1628800"/>
            <a:ext cx="4474840" cy="4572000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Carecía de musicalalidad y finura</a:t>
            </a:r>
          </a:p>
          <a:p>
            <a:pPr algn="ctr"/>
            <a:r>
              <a:rPr lang="es-MX" dirty="0" smtClean="0"/>
              <a:t>Primitivo rudo y enérgico, Pueblo</a:t>
            </a:r>
          </a:p>
          <a:p>
            <a:pPr algn="ctr"/>
            <a:r>
              <a:rPr lang="es-MX" dirty="0" smtClean="0"/>
              <a:t>Latín culto, Literatos y políticos</a:t>
            </a:r>
          </a:p>
          <a:p>
            <a:pPr algn="ctr"/>
            <a:r>
              <a:rPr lang="es-MX" dirty="0" smtClean="0"/>
              <a:t>Nativos sometidos</a:t>
            </a:r>
          </a:p>
          <a:p>
            <a:pPr algn="ctr"/>
            <a:r>
              <a:rPr lang="es-MX" dirty="0" smtClean="0"/>
              <a:t>Los romanos, imperio integro</a:t>
            </a:r>
          </a:p>
          <a:p>
            <a:pPr algn="ctr"/>
            <a:r>
              <a:rPr lang="es-MX" dirty="0" smtClean="0"/>
              <a:t>Levantaron ciudades, foco de progresiva romanización.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Romanización de la península ibérica </a:t>
            </a:r>
            <a:endParaRPr lang="es-C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880320"/>
          </a:xfrm>
        </p:spPr>
        <p:txBody>
          <a:bodyPr/>
          <a:lstStyle/>
          <a:p>
            <a:r>
              <a:rPr lang="es-CL" dirty="0" smtClean="0"/>
              <a:t>La romanización se </a:t>
            </a:r>
            <a:r>
              <a:rPr lang="es-CL" dirty="0" smtClean="0"/>
              <a:t>hizo </a:t>
            </a:r>
            <a:r>
              <a:rPr lang="es-CL" dirty="0" smtClean="0"/>
              <a:t>muy activa en Europa </a:t>
            </a:r>
          </a:p>
          <a:p>
            <a:r>
              <a:rPr lang="es-CL" dirty="0" smtClean="0"/>
              <a:t>Por mucho tiempo el latín fue la lengua de Hispania</a:t>
            </a:r>
          </a:p>
          <a:p>
            <a:r>
              <a:rPr lang="es-CL" dirty="0" smtClean="0"/>
              <a:t>Teodosio irrumpe usando también  el latín en la iglesia</a:t>
            </a:r>
          </a:p>
          <a:p>
            <a:r>
              <a:rPr lang="es-CL" dirty="0" smtClean="0"/>
              <a:t>Los pueblos germánicos penetraron en el imperio siendo los visigodos los que toman gran parte de la península mezclando las lenguas.</a:t>
            </a:r>
          </a:p>
          <a:p>
            <a:endParaRPr lang="es-CL" dirty="0"/>
          </a:p>
        </p:txBody>
      </p:sp>
      <p:pic>
        <p:nvPicPr>
          <p:cNvPr id="4098" name="Picture 2" descr="C:\Users\arandas\Desktop\Reino_de_los_visigodo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68960"/>
            <a:ext cx="6546750" cy="358250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andas\Desktop\c272e8ea63f2fd05dd5fa1c3b81be0bc_1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5156">
            <a:off x="4563520" y="1565393"/>
            <a:ext cx="4140852" cy="3008588"/>
          </a:xfrm>
          <a:prstGeom prst="rect">
            <a:avLst/>
          </a:prstGeom>
          <a:noFill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4464496" cy="6408712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VIII Árabes entran a España</a:t>
            </a:r>
          </a:p>
          <a:p>
            <a:r>
              <a:rPr lang="es-MX" dirty="0" smtClean="0"/>
              <a:t>Aportan una cultura superior</a:t>
            </a:r>
          </a:p>
          <a:p>
            <a:r>
              <a:rPr lang="es-MX" dirty="0" smtClean="0"/>
              <a:t>Los árabes estuvieron casi 8 siglos (711-1492) crucial en la formación y nacimiento de la lengua española.</a:t>
            </a:r>
          </a:p>
          <a:p>
            <a:r>
              <a:rPr lang="es-MX" dirty="0" smtClean="0"/>
              <a:t>Los periodos de guerra de reconquista cristiana eran cortos , la mayor parte fueron largos periodos de amistad entre árabes y cristianos</a:t>
            </a:r>
          </a:p>
          <a:p>
            <a:r>
              <a:rPr lang="es-MX" dirty="0" smtClean="0"/>
              <a:t>El deseo de eliminar el elemento árabe del español es un mal que conviene corregir, pues desempeñaron como unos de los grandes creadores y difusores de la cultura.</a:t>
            </a:r>
            <a:endParaRPr lang="es-C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1331640" y="1772816"/>
            <a:ext cx="62779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 por su atención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 </a:t>
            </a:r>
          </a:p>
          <a:p>
            <a:pPr algn="ctr"/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195</TotalTime>
  <Words>329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Papel</vt:lpstr>
      <vt:lpstr>ORIGEN DEL ESPAÑOL  O CASTELLANO</vt:lpstr>
      <vt:lpstr>Lenguas de sustrato en la península ibérica </vt:lpstr>
      <vt:lpstr>Presentación de PowerPoint</vt:lpstr>
      <vt:lpstr>Romanización de la península ibérica 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parte: La lengua española</dc:title>
  <dc:creator>arandas</dc:creator>
  <cp:lastModifiedBy>user00</cp:lastModifiedBy>
  <cp:revision>21</cp:revision>
  <dcterms:created xsi:type="dcterms:W3CDTF">2014-05-23T01:13:19Z</dcterms:created>
  <dcterms:modified xsi:type="dcterms:W3CDTF">2014-06-08T19:55:25Z</dcterms:modified>
</cp:coreProperties>
</file>